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ags/tag1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3.xml" ContentType="application/vnd.openxmlformats-officedocument.theme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4.xml" ContentType="application/vnd.openxmlformats-officedocument.theme+xml"/>
  <Override PartName="/ppt/theme/theme5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7" r:id="rId1"/>
    <p:sldMasterId id="2147483722" r:id="rId2"/>
    <p:sldMasterId id="2147483758" r:id="rId3"/>
  </p:sldMasterIdLst>
  <p:notesMasterIdLst>
    <p:notesMasterId r:id="rId15"/>
  </p:notesMasterIdLst>
  <p:handoutMasterIdLst>
    <p:handoutMasterId r:id="rId16"/>
  </p:handout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3923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Jessica Swann" initials="JS" lastIdx="3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36462"/>
    <a:srgbClr val="33AEB0"/>
    <a:srgbClr val="7C8EBA"/>
    <a:srgbClr val="64B287"/>
    <a:srgbClr val="9E9F9E"/>
    <a:srgbClr val="F9C85E"/>
    <a:srgbClr val="C77063"/>
    <a:srgbClr val="009FDA"/>
    <a:srgbClr val="FF0000"/>
    <a:srgbClr val="00A49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1246" autoAdjust="0"/>
    <p:restoredTop sz="89627" autoAdjust="0"/>
  </p:normalViewPr>
  <p:slideViewPr>
    <p:cSldViewPr>
      <p:cViewPr varScale="1">
        <p:scale>
          <a:sx n="100" d="100"/>
          <a:sy n="100" d="100"/>
        </p:scale>
        <p:origin x="78" y="114"/>
      </p:cViewPr>
      <p:guideLst>
        <p:guide orient="horz" pos="1620"/>
        <p:guide pos="3923"/>
        <p:guide orient="horz" pos="216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83" d="100"/>
          <a:sy n="83" d="100"/>
        </p:scale>
        <p:origin x="-199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presProps" Target="presProps.xml"/><Relationship Id="rId3" Type="http://schemas.openxmlformats.org/officeDocument/2006/relationships/slideMaster" Target="slideMasters/slideMaster3.xml"/><Relationship Id="rId21" Type="http://schemas.openxmlformats.org/officeDocument/2006/relationships/tableStyles" Target="tableStyles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commentAuthors" Target="commentAuthor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7.xml"/><Relationship Id="rId19" Type="http://schemas.openxmlformats.org/officeDocument/2006/relationships/viewProps" Target="viewProp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44C4606-B667-4147-8DE5-670D54AD58EC}" type="datetimeFigureOut">
              <a:rPr lang="en-GB" smtClean="0"/>
              <a:t>06/03/2018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CD1061D-3B39-4851-A1D4-C54C621415C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2844030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BEE2F0A8-4F56-4E5A-8F40-28A0FE305CD1}" type="datetimeFigureOut">
              <a:rPr lang="en-GB" smtClean="0"/>
              <a:pPr>
                <a:defRPr/>
              </a:pPr>
              <a:t>06/03/2018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GB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  <a:endParaRPr lang="en-GB" noProof="0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b="0" i="0">
                <a:latin typeface="PT Sans Regular" charset="-52"/>
              </a:defRPr>
            </a:lvl1pPr>
          </a:lstStyle>
          <a:p>
            <a:pPr>
              <a:defRPr/>
            </a:pPr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b="0" i="0" smtClean="0">
                <a:latin typeface="PT Sans Regular" charset="-52"/>
              </a:defRPr>
            </a:lvl1pPr>
          </a:lstStyle>
          <a:p>
            <a:pPr>
              <a:defRPr/>
            </a:pPr>
            <a:fld id="{D4715957-C743-474F-A721-238E58D0E9D5}" type="slidenum">
              <a:rPr lang="en-GB" smtClean="0"/>
              <a:pPr>
                <a:defRPr/>
              </a:pPr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445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b="0" i="0" kern="1200">
        <a:solidFill>
          <a:schemeClr val="tx1"/>
        </a:solidFill>
        <a:latin typeface="PT Sans Regular" charset="-52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2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5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2.xml"/><Relationship Id="rId1" Type="http://schemas.openxmlformats.org/officeDocument/2006/relationships/tags" Target="../tags/tag6.xml"/></Relationships>
</file>

<file path=ppt/slideLayouts/_rels/slideLayout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2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8.xml"/></Relationships>
</file>

<file path=ppt/slideLayouts/_rels/slideLayout18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3.xml"/><Relationship Id="rId1" Type="http://schemas.openxmlformats.org/officeDocument/2006/relationships/tags" Target="../tags/tag9.xml"/></Relationships>
</file>

<file path=ppt/slideLayouts/_rels/slideLayout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3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slideMaster" Target="../slideMasters/slideMaster1.xml"/><Relationship Id="rId1" Type="http://schemas.openxmlformats.org/officeDocument/2006/relationships/tags" Target="../tags/tag3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0426949-7981-D54D-93CD-20C8B888AF27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B7AC9-8531-4411-A4C6-5D091CFFE7DF}"/>
              </a:ext>
            </a:extLst>
          </p:cNvPr>
          <p:cNvSpPr/>
          <p:nvPr/>
        </p:nvSpPr>
        <p:spPr>
          <a:xfrm>
            <a:off x="0" y="-4542"/>
            <a:ext cx="9144000" cy="13218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80643154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3"/>
          <p:cNvSpPr>
            <a:spLocks noGrp="1"/>
          </p:cNvSpPr>
          <p:nvPr>
            <p:ph sz="quarter" idx="10"/>
          </p:nvPr>
        </p:nvSpPr>
        <p:spPr>
          <a:xfrm>
            <a:off x="0" y="0"/>
            <a:ext cx="9144000" cy="68580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0" indent="0" algn="ctr">
              <a:buNone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54831760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verall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3429000"/>
            <a:ext cx="3456384" cy="96010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pic>
        <p:nvPicPr>
          <p:cNvPr id="3" name="Picture 2"/>
          <p:cNvPicPr>
            <a:picLocks noChangeAspect="1"/>
          </p:cNvPicPr>
          <p:nvPr userDrawn="1"/>
        </p:nvPicPr>
        <p:blipFill rotWithShape="1">
          <a:blip r:embed="rId2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/>
        </p:blipFill>
        <p:spPr>
          <a:xfrm>
            <a:off x="5148064" y="2052724"/>
            <a:ext cx="3248479" cy="800212"/>
          </a:xfrm>
          <a:prstGeom prst="rect">
            <a:avLst/>
          </a:prstGeom>
          <a:noFill/>
          <a:ln>
            <a:noFill/>
          </a:ln>
        </p:spPr>
      </p:pic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3094882" y="-379227"/>
            <a:ext cx="8747003" cy="8200716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85044494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8415480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2_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26751972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B7AC9-8531-4411-A4C6-5D091CFFE7DF}"/>
              </a:ext>
            </a:extLst>
          </p:cNvPr>
          <p:cNvSpPr/>
          <p:nvPr/>
        </p:nvSpPr>
        <p:spPr>
          <a:xfrm>
            <a:off x="0" y="-4542"/>
            <a:ext cx="9144000" cy="13218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186930842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66352299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4047004793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  <p:sp>
        <p:nvSpPr>
          <p:cNvPr id="3" name="Rectangle 2">
            <a:extLst>
              <a:ext uri="{FF2B5EF4-FFF2-40B4-BE49-F238E27FC236}">
                <a16:creationId xmlns:a16="http://schemas.microsoft.com/office/drawing/2014/main" id="{1E3B7AC9-8531-4411-A4C6-5D091CFFE7DF}"/>
              </a:ext>
            </a:extLst>
          </p:cNvPr>
          <p:cNvSpPr/>
          <p:nvPr/>
        </p:nvSpPr>
        <p:spPr>
          <a:xfrm>
            <a:off x="0" y="-4542"/>
            <a:ext cx="9144000" cy="1321852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bg1"/>
              </a:solidFill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028080504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D57F1E4F-1CFF-5643-939E-02111984F565}" type="slidenum">
              <a:rPr lang="en-US" smtClean="0"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395111686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394347867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281946" y="6412563"/>
            <a:ext cx="242046" cy="2154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675">
                <a:solidFill>
                  <a:schemeClr val="bg1">
                    <a:lumMod val="65000"/>
                  </a:schemeClr>
                </a:solidFill>
              </a:defRPr>
            </a:lvl1pPr>
          </a:lstStyle>
          <a:p>
            <a:fld id="{E0426949-7981-D54D-93CD-20C8B888AF27}" type="slidenum">
              <a:rPr lang="en-US" smtClean="0"/>
              <a:pPr/>
              <a:t>‹#›</a:t>
            </a:fld>
            <a:endParaRPr lang="en-US" dirty="0"/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65607724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Screensho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" name="Title 17"/>
          <p:cNvSpPr>
            <a:spLocks noGrp="1"/>
          </p:cNvSpPr>
          <p:nvPr>
            <p:ph type="title"/>
          </p:nvPr>
        </p:nvSpPr>
        <p:spPr>
          <a:xfrm>
            <a:off x="2196058" y="5661249"/>
            <a:ext cx="4752206" cy="1008112"/>
          </a:xfrm>
        </p:spPr>
        <p:txBody>
          <a:bodyPr anchor="ctr">
            <a:noAutofit/>
          </a:bodyPr>
          <a:lstStyle>
            <a:lvl1pPr algn="ctr">
              <a:defRPr sz="2400" b="0"/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9" name="Picture Placeholder 36"/>
          <p:cNvSpPr>
            <a:spLocks noGrp="1"/>
          </p:cNvSpPr>
          <p:nvPr>
            <p:ph type="pic" sz="quarter" idx="10"/>
          </p:nvPr>
        </p:nvSpPr>
        <p:spPr>
          <a:xfrm>
            <a:off x="1475979" y="604002"/>
            <a:ext cx="6191646" cy="4644274"/>
          </a:xfrm>
          <a:solidFill>
            <a:schemeClr val="tx1">
              <a:lumMod val="50000"/>
            </a:schemeClr>
          </a:solidFill>
          <a:ln>
            <a:noFill/>
          </a:ln>
          <a:effectLst/>
        </p:spPr>
        <p:txBody>
          <a:bodyPr/>
          <a:lstStyle>
            <a:lvl1pPr marL="0" indent="0" algn="ctr">
              <a:buNone/>
              <a:defRPr/>
            </a:lvl1pPr>
          </a:lstStyle>
          <a:p>
            <a:endParaRPr lang="en-GB"/>
          </a:p>
        </p:txBody>
      </p:sp>
      <p:pic>
        <p:nvPicPr>
          <p:cNvPr id="20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1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76004" y="243639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" name="Picture 4"/>
          <p:cNvPicPr>
            <a:picLocks noChangeAspect="1"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3" y="604000"/>
            <a:ext cx="360363" cy="4644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3" name="Picture 5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476004" y="5248276"/>
            <a:ext cx="6192340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4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15616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5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>
            <a:off x="7668344" y="243639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6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V="1">
            <a:off x="1115642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7" name="Picture 6"/>
          <p:cNvPicPr>
            <a:picLocks noChangeAspect="1" noChangeArrowheads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flipH="1" flipV="1">
            <a:off x="7668345" y="5248276"/>
            <a:ext cx="360362" cy="3603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7"/>
          <p:cNvPicPr>
            <a:picLocks noChangeAspect="1" noChangeArrowheads="1"/>
          </p:cNvPicPr>
          <p:nvPr userDrawn="1"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6255" y="5484019"/>
            <a:ext cx="8351837" cy="24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908248018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Content Placeholder 20"/>
          <p:cNvSpPr>
            <a:spLocks noGrp="1"/>
          </p:cNvSpPr>
          <p:nvPr>
            <p:ph sz="quarter" idx="14"/>
          </p:nvPr>
        </p:nvSpPr>
        <p:spPr>
          <a:xfrm>
            <a:off x="5292081" y="3429000"/>
            <a:ext cx="3456384" cy="960107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 sz="2000" b="0" i="0">
                <a:solidFill>
                  <a:schemeClr val="bg1">
                    <a:lumMod val="75000"/>
                  </a:schemeClr>
                </a:solidFill>
                <a:latin typeface="PT Sans Regular" charset="-52"/>
              </a:defRPr>
            </a:lvl1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292080" y="1796819"/>
            <a:ext cx="3456384" cy="960107"/>
          </a:xfrm>
        </p:spPr>
        <p:txBody>
          <a:bodyPr>
            <a:noAutofit/>
          </a:bodyPr>
          <a:lstStyle>
            <a:lvl1pPr>
              <a:defRPr sz="320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7" name="Picture Placeholder 5"/>
          <p:cNvSpPr>
            <a:spLocks noGrp="1"/>
          </p:cNvSpPr>
          <p:nvPr>
            <p:ph type="pic" sz="quarter" idx="10"/>
          </p:nvPr>
        </p:nvSpPr>
        <p:spPr>
          <a:xfrm>
            <a:off x="-3094882" y="-379227"/>
            <a:ext cx="8747003" cy="8200716"/>
          </a:xfrm>
          <a:custGeom>
            <a:avLst/>
            <a:gdLst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4957545 w 5724525"/>
              <a:gd name="connsiteY4" fmla="*/ 691584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2095282 w 5724525"/>
              <a:gd name="connsiteY2" fmla="*/ 0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0 w 5724525"/>
              <a:gd name="connsiteY0" fmla="*/ 1889310 h 5161788"/>
              <a:gd name="connsiteX1" fmla="*/ 766980 w 5724525"/>
              <a:gd name="connsiteY1" fmla="*/ 691584 h 5161788"/>
              <a:gd name="connsiteX2" fmla="*/ 1994698 w 5724525"/>
              <a:gd name="connsiteY2" fmla="*/ 338328 h 5161788"/>
              <a:gd name="connsiteX3" fmla="*/ 3629243 w 5724525"/>
              <a:gd name="connsiteY3" fmla="*/ 0 h 5161788"/>
              <a:gd name="connsiteX4" fmla="*/ 5716497 w 5724525"/>
              <a:gd name="connsiteY4" fmla="*/ 24072 h 5161788"/>
              <a:gd name="connsiteX5" fmla="*/ 5724525 w 5724525"/>
              <a:gd name="connsiteY5" fmla="*/ 1889310 h 5161788"/>
              <a:gd name="connsiteX6" fmla="*/ 5724525 w 5724525"/>
              <a:gd name="connsiteY6" fmla="*/ 3272478 h 5161788"/>
              <a:gd name="connsiteX7" fmla="*/ 4957545 w 5724525"/>
              <a:gd name="connsiteY7" fmla="*/ 4470204 h 5161788"/>
              <a:gd name="connsiteX8" fmla="*/ 3629243 w 5724525"/>
              <a:gd name="connsiteY8" fmla="*/ 5161788 h 5161788"/>
              <a:gd name="connsiteX9" fmla="*/ 2095282 w 5724525"/>
              <a:gd name="connsiteY9" fmla="*/ 5161788 h 5161788"/>
              <a:gd name="connsiteX10" fmla="*/ 766980 w 5724525"/>
              <a:gd name="connsiteY10" fmla="*/ 4470204 h 5161788"/>
              <a:gd name="connsiteX11" fmla="*/ 0 w 5724525"/>
              <a:gd name="connsiteY11" fmla="*/ 3272478 h 5161788"/>
              <a:gd name="connsiteX12" fmla="*/ 0 w 5724525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2983366 w 6713193"/>
              <a:gd name="connsiteY2" fmla="*/ 338328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988668 w 6713193"/>
              <a:gd name="connsiteY0" fmla="*/ 1889310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988668 w 6713193"/>
              <a:gd name="connsiteY12" fmla="*/ 1889310 h 5161788"/>
              <a:gd name="connsiteX0" fmla="*/ 1912212 w 6713193"/>
              <a:gd name="connsiteY0" fmla="*/ 3324918 h 5161788"/>
              <a:gd name="connsiteX1" fmla="*/ 0 w 6713193"/>
              <a:gd name="connsiteY1" fmla="*/ 1642560 h 5161788"/>
              <a:gd name="connsiteX2" fmla="*/ 1017406 w 6713193"/>
              <a:gd name="connsiteY2" fmla="*/ 822960 h 5161788"/>
              <a:gd name="connsiteX3" fmla="*/ 4617911 w 6713193"/>
              <a:gd name="connsiteY3" fmla="*/ 0 h 5161788"/>
              <a:gd name="connsiteX4" fmla="*/ 6705165 w 6713193"/>
              <a:gd name="connsiteY4" fmla="*/ 24072 h 5161788"/>
              <a:gd name="connsiteX5" fmla="*/ 6713193 w 6713193"/>
              <a:gd name="connsiteY5" fmla="*/ 1889310 h 5161788"/>
              <a:gd name="connsiteX6" fmla="*/ 6713193 w 6713193"/>
              <a:gd name="connsiteY6" fmla="*/ 3272478 h 5161788"/>
              <a:gd name="connsiteX7" fmla="*/ 5946213 w 6713193"/>
              <a:gd name="connsiteY7" fmla="*/ 4470204 h 5161788"/>
              <a:gd name="connsiteX8" fmla="*/ 4617911 w 6713193"/>
              <a:gd name="connsiteY8" fmla="*/ 5161788 h 5161788"/>
              <a:gd name="connsiteX9" fmla="*/ 3083950 w 6713193"/>
              <a:gd name="connsiteY9" fmla="*/ 5161788 h 5161788"/>
              <a:gd name="connsiteX10" fmla="*/ 1755648 w 6713193"/>
              <a:gd name="connsiteY10" fmla="*/ 4470204 h 5161788"/>
              <a:gd name="connsiteX11" fmla="*/ 988668 w 6713193"/>
              <a:gd name="connsiteY11" fmla="*/ 3272478 h 5161788"/>
              <a:gd name="connsiteX12" fmla="*/ 1912212 w 6713193"/>
              <a:gd name="connsiteY12" fmla="*/ 3324918 h 5161788"/>
              <a:gd name="connsiteX0" fmla="*/ 924660 w 5725641"/>
              <a:gd name="connsiteY0" fmla="*/ 3324918 h 5161788"/>
              <a:gd name="connsiteX1" fmla="*/ 0 w 5725641"/>
              <a:gd name="connsiteY1" fmla="*/ 2282640 h 5161788"/>
              <a:gd name="connsiteX2" fmla="*/ 29854 w 5725641"/>
              <a:gd name="connsiteY2" fmla="*/ 822960 h 5161788"/>
              <a:gd name="connsiteX3" fmla="*/ 3630359 w 5725641"/>
              <a:gd name="connsiteY3" fmla="*/ 0 h 5161788"/>
              <a:gd name="connsiteX4" fmla="*/ 5717613 w 5725641"/>
              <a:gd name="connsiteY4" fmla="*/ 24072 h 5161788"/>
              <a:gd name="connsiteX5" fmla="*/ 5725641 w 5725641"/>
              <a:gd name="connsiteY5" fmla="*/ 1889310 h 5161788"/>
              <a:gd name="connsiteX6" fmla="*/ 5725641 w 5725641"/>
              <a:gd name="connsiteY6" fmla="*/ 3272478 h 5161788"/>
              <a:gd name="connsiteX7" fmla="*/ 4958661 w 5725641"/>
              <a:gd name="connsiteY7" fmla="*/ 4470204 h 5161788"/>
              <a:gd name="connsiteX8" fmla="*/ 3630359 w 5725641"/>
              <a:gd name="connsiteY8" fmla="*/ 5161788 h 5161788"/>
              <a:gd name="connsiteX9" fmla="*/ 2096398 w 5725641"/>
              <a:gd name="connsiteY9" fmla="*/ 5161788 h 5161788"/>
              <a:gd name="connsiteX10" fmla="*/ 768096 w 5725641"/>
              <a:gd name="connsiteY10" fmla="*/ 4470204 h 5161788"/>
              <a:gd name="connsiteX11" fmla="*/ 1116 w 5725641"/>
              <a:gd name="connsiteY11" fmla="*/ 3272478 h 5161788"/>
              <a:gd name="connsiteX12" fmla="*/ 924660 w 5725641"/>
              <a:gd name="connsiteY12" fmla="*/ 3324918 h 5161788"/>
              <a:gd name="connsiteX0" fmla="*/ 941832 w 5742813"/>
              <a:gd name="connsiteY0" fmla="*/ 3324918 h 5161788"/>
              <a:gd name="connsiteX1" fmla="*/ 17172 w 5742813"/>
              <a:gd name="connsiteY1" fmla="*/ 2282640 h 5161788"/>
              <a:gd name="connsiteX2" fmla="*/ 47026 w 5742813"/>
              <a:gd name="connsiteY2" fmla="*/ 822960 h 5161788"/>
              <a:gd name="connsiteX3" fmla="*/ 3647531 w 5742813"/>
              <a:gd name="connsiteY3" fmla="*/ 0 h 5161788"/>
              <a:gd name="connsiteX4" fmla="*/ 5734785 w 5742813"/>
              <a:gd name="connsiteY4" fmla="*/ 24072 h 5161788"/>
              <a:gd name="connsiteX5" fmla="*/ 5742813 w 5742813"/>
              <a:gd name="connsiteY5" fmla="*/ 1889310 h 5161788"/>
              <a:gd name="connsiteX6" fmla="*/ 5742813 w 5742813"/>
              <a:gd name="connsiteY6" fmla="*/ 3272478 h 5161788"/>
              <a:gd name="connsiteX7" fmla="*/ 4975833 w 5742813"/>
              <a:gd name="connsiteY7" fmla="*/ 4470204 h 5161788"/>
              <a:gd name="connsiteX8" fmla="*/ 3647531 w 5742813"/>
              <a:gd name="connsiteY8" fmla="*/ 5161788 h 5161788"/>
              <a:gd name="connsiteX9" fmla="*/ 2113570 w 5742813"/>
              <a:gd name="connsiteY9" fmla="*/ 5161788 h 5161788"/>
              <a:gd name="connsiteX10" fmla="*/ 785268 w 5742813"/>
              <a:gd name="connsiteY10" fmla="*/ 4470204 h 5161788"/>
              <a:gd name="connsiteX11" fmla="*/ 0 w 5742813"/>
              <a:gd name="connsiteY11" fmla="*/ 3555942 h 5161788"/>
              <a:gd name="connsiteX12" fmla="*/ 941832 w 574281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2123830 w 5753073"/>
              <a:gd name="connsiteY9" fmla="*/ 5161788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61788"/>
              <a:gd name="connsiteX1" fmla="*/ 27432 w 5753073"/>
              <a:gd name="connsiteY1" fmla="*/ 2282640 h 5161788"/>
              <a:gd name="connsiteX2" fmla="*/ 57286 w 5753073"/>
              <a:gd name="connsiteY2" fmla="*/ 822960 h 5161788"/>
              <a:gd name="connsiteX3" fmla="*/ 3657791 w 5753073"/>
              <a:gd name="connsiteY3" fmla="*/ 0 h 5161788"/>
              <a:gd name="connsiteX4" fmla="*/ 5745045 w 5753073"/>
              <a:gd name="connsiteY4" fmla="*/ 24072 h 5161788"/>
              <a:gd name="connsiteX5" fmla="*/ 5753073 w 5753073"/>
              <a:gd name="connsiteY5" fmla="*/ 1889310 h 5161788"/>
              <a:gd name="connsiteX6" fmla="*/ 5753073 w 5753073"/>
              <a:gd name="connsiteY6" fmla="*/ 3272478 h 5161788"/>
              <a:gd name="connsiteX7" fmla="*/ 4986093 w 5753073"/>
              <a:gd name="connsiteY7" fmla="*/ 4470204 h 5161788"/>
              <a:gd name="connsiteX8" fmla="*/ 3657791 w 5753073"/>
              <a:gd name="connsiteY8" fmla="*/ 5161788 h 5161788"/>
              <a:gd name="connsiteX9" fmla="*/ 962542 w 5753073"/>
              <a:gd name="connsiteY9" fmla="*/ 5143500 h 5161788"/>
              <a:gd name="connsiteX10" fmla="*/ 0 w 5753073"/>
              <a:gd name="connsiteY10" fmla="*/ 5137716 h 5161788"/>
              <a:gd name="connsiteX11" fmla="*/ 10260 w 5753073"/>
              <a:gd name="connsiteY11" fmla="*/ 3555942 h 5161788"/>
              <a:gd name="connsiteX12" fmla="*/ 952092 w 5753073"/>
              <a:gd name="connsiteY12" fmla="*/ 3324918 h 5161788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4986093 w 5753073"/>
              <a:gd name="connsiteY7" fmla="*/ 447020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5753073 w 5753073"/>
              <a:gd name="connsiteY6" fmla="*/ 3272478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53073"/>
              <a:gd name="connsiteY0" fmla="*/ 3324918 h 5143500"/>
              <a:gd name="connsiteX1" fmla="*/ 27432 w 5753073"/>
              <a:gd name="connsiteY1" fmla="*/ 2282640 h 5143500"/>
              <a:gd name="connsiteX2" fmla="*/ 57286 w 5753073"/>
              <a:gd name="connsiteY2" fmla="*/ 822960 h 5143500"/>
              <a:gd name="connsiteX3" fmla="*/ 3657791 w 5753073"/>
              <a:gd name="connsiteY3" fmla="*/ 0 h 5143500"/>
              <a:gd name="connsiteX4" fmla="*/ 5745045 w 5753073"/>
              <a:gd name="connsiteY4" fmla="*/ 24072 h 5143500"/>
              <a:gd name="connsiteX5" fmla="*/ 5753073 w 5753073"/>
              <a:gd name="connsiteY5" fmla="*/ 1889310 h 5143500"/>
              <a:gd name="connsiteX6" fmla="*/ 3832833 w 5753073"/>
              <a:gd name="connsiteY6" fmla="*/ 5128710 h 5143500"/>
              <a:gd name="connsiteX7" fmla="*/ 2535501 w 5753073"/>
              <a:gd name="connsiteY7" fmla="*/ 5110284 h 5143500"/>
              <a:gd name="connsiteX8" fmla="*/ 1463231 w 5753073"/>
              <a:gd name="connsiteY8" fmla="*/ 3918204 h 5143500"/>
              <a:gd name="connsiteX9" fmla="*/ 962542 w 5753073"/>
              <a:gd name="connsiteY9" fmla="*/ 5143500 h 5143500"/>
              <a:gd name="connsiteX10" fmla="*/ 0 w 5753073"/>
              <a:gd name="connsiteY10" fmla="*/ 5137716 h 5143500"/>
              <a:gd name="connsiteX11" fmla="*/ 10260 w 5753073"/>
              <a:gd name="connsiteY11" fmla="*/ 3555942 h 5143500"/>
              <a:gd name="connsiteX12" fmla="*/ 952092 w 5753073"/>
              <a:gd name="connsiteY12" fmla="*/ 3324918 h 5143500"/>
              <a:gd name="connsiteX0" fmla="*/ 952092 w 5745045"/>
              <a:gd name="connsiteY0" fmla="*/ 3324918 h 5143500"/>
              <a:gd name="connsiteX1" fmla="*/ 27432 w 5745045"/>
              <a:gd name="connsiteY1" fmla="*/ 2282640 h 5143500"/>
              <a:gd name="connsiteX2" fmla="*/ 57286 w 5745045"/>
              <a:gd name="connsiteY2" fmla="*/ 822960 h 5143500"/>
              <a:gd name="connsiteX3" fmla="*/ 3657791 w 5745045"/>
              <a:gd name="connsiteY3" fmla="*/ 0 h 5143500"/>
              <a:gd name="connsiteX4" fmla="*/ 5745045 w 5745045"/>
              <a:gd name="connsiteY4" fmla="*/ 24072 h 5143500"/>
              <a:gd name="connsiteX5" fmla="*/ 5670777 w 5745045"/>
              <a:gd name="connsiteY5" fmla="*/ 215958 h 5143500"/>
              <a:gd name="connsiteX6" fmla="*/ 3832833 w 5745045"/>
              <a:gd name="connsiteY6" fmla="*/ 5128710 h 5143500"/>
              <a:gd name="connsiteX7" fmla="*/ 2535501 w 5745045"/>
              <a:gd name="connsiteY7" fmla="*/ 5110284 h 5143500"/>
              <a:gd name="connsiteX8" fmla="*/ 1463231 w 5745045"/>
              <a:gd name="connsiteY8" fmla="*/ 3918204 h 5143500"/>
              <a:gd name="connsiteX9" fmla="*/ 962542 w 5745045"/>
              <a:gd name="connsiteY9" fmla="*/ 5143500 h 5143500"/>
              <a:gd name="connsiteX10" fmla="*/ 0 w 5745045"/>
              <a:gd name="connsiteY10" fmla="*/ 5137716 h 5143500"/>
              <a:gd name="connsiteX11" fmla="*/ 10260 w 5745045"/>
              <a:gd name="connsiteY11" fmla="*/ 3555942 h 5143500"/>
              <a:gd name="connsiteX12" fmla="*/ 952092 w 5745045"/>
              <a:gd name="connsiteY12" fmla="*/ 3324918 h 5143500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670777 w 5982789"/>
              <a:gd name="connsiteY5" fmla="*/ 841110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657791 w 5982789"/>
              <a:gd name="connsiteY3" fmla="*/ 625152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57286 w 5982789"/>
              <a:gd name="connsiteY2" fmla="*/ 1448112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75574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27432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10260 w 5982789"/>
              <a:gd name="connsiteY11" fmla="*/ 4181094 h 5768652"/>
              <a:gd name="connsiteX12" fmla="*/ 952092 w 5982789"/>
              <a:gd name="connsiteY12" fmla="*/ 3950070 h 5768652"/>
              <a:gd name="connsiteX0" fmla="*/ 952092 w 5982789"/>
              <a:gd name="connsiteY0" fmla="*/ 3950070 h 5768652"/>
              <a:gd name="connsiteX1" fmla="*/ 36576 w 5982789"/>
              <a:gd name="connsiteY1" fmla="*/ 2907792 h 5768652"/>
              <a:gd name="connsiteX2" fmla="*/ 38998 w 5982789"/>
              <a:gd name="connsiteY2" fmla="*/ 1420680 h 5768652"/>
              <a:gd name="connsiteX3" fmla="*/ 3538919 w 5982789"/>
              <a:gd name="connsiteY3" fmla="*/ 606864 h 5768652"/>
              <a:gd name="connsiteX4" fmla="*/ 5982789 w 5982789"/>
              <a:gd name="connsiteY4" fmla="*/ 0 h 5768652"/>
              <a:gd name="connsiteX5" fmla="*/ 5734785 w 5982789"/>
              <a:gd name="connsiteY5" fmla="*/ 649086 h 5768652"/>
              <a:gd name="connsiteX6" fmla="*/ 3832833 w 5982789"/>
              <a:gd name="connsiteY6" fmla="*/ 5753862 h 5768652"/>
              <a:gd name="connsiteX7" fmla="*/ 2535501 w 5982789"/>
              <a:gd name="connsiteY7" fmla="*/ 5735436 h 5768652"/>
              <a:gd name="connsiteX8" fmla="*/ 1463231 w 5982789"/>
              <a:gd name="connsiteY8" fmla="*/ 4543356 h 5768652"/>
              <a:gd name="connsiteX9" fmla="*/ 962542 w 5982789"/>
              <a:gd name="connsiteY9" fmla="*/ 5768652 h 5768652"/>
              <a:gd name="connsiteX10" fmla="*/ 0 w 5982789"/>
              <a:gd name="connsiteY10" fmla="*/ 5762868 h 5768652"/>
              <a:gd name="connsiteX11" fmla="*/ 46836 w 5982789"/>
              <a:gd name="connsiteY11" fmla="*/ 4171950 h 5768652"/>
              <a:gd name="connsiteX12" fmla="*/ 952092 w 5982789"/>
              <a:gd name="connsiteY12" fmla="*/ 3950070 h 5768652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98925 w 5946213"/>
              <a:gd name="connsiteY7" fmla="*/ 5735436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796257 w 5946213"/>
              <a:gd name="connsiteY6" fmla="*/ 5753862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68652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62868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300"/>
              <a:gd name="connsiteX1" fmla="*/ 0 w 5946213"/>
              <a:gd name="connsiteY1" fmla="*/ 2907792 h 5790300"/>
              <a:gd name="connsiteX2" fmla="*/ 2422 w 5946213"/>
              <a:gd name="connsiteY2" fmla="*/ 1420680 h 5790300"/>
              <a:gd name="connsiteX3" fmla="*/ 3502343 w 5946213"/>
              <a:gd name="connsiteY3" fmla="*/ 606864 h 5790300"/>
              <a:gd name="connsiteX4" fmla="*/ 5946213 w 5946213"/>
              <a:gd name="connsiteY4" fmla="*/ 0 h 5790300"/>
              <a:gd name="connsiteX5" fmla="*/ 5698209 w 5946213"/>
              <a:gd name="connsiteY5" fmla="*/ 649086 h 5790300"/>
              <a:gd name="connsiteX6" fmla="*/ 3814545 w 5946213"/>
              <a:gd name="connsiteY6" fmla="*/ 5772150 h 5790300"/>
              <a:gd name="connsiteX7" fmla="*/ 2489781 w 5946213"/>
              <a:gd name="connsiteY7" fmla="*/ 5781156 h 5790300"/>
              <a:gd name="connsiteX8" fmla="*/ 1426655 w 5946213"/>
              <a:gd name="connsiteY8" fmla="*/ 4543356 h 5790300"/>
              <a:gd name="connsiteX9" fmla="*/ 925966 w 5946213"/>
              <a:gd name="connsiteY9" fmla="*/ 5786940 h 5790300"/>
              <a:gd name="connsiteX10" fmla="*/ 0 w 5946213"/>
              <a:gd name="connsiteY10" fmla="*/ 5790300 h 5790300"/>
              <a:gd name="connsiteX11" fmla="*/ 10260 w 5946213"/>
              <a:gd name="connsiteY11" fmla="*/ 4171950 h 5790300"/>
              <a:gd name="connsiteX12" fmla="*/ 915516 w 5946213"/>
              <a:gd name="connsiteY12" fmla="*/ 3950070 h 5790300"/>
              <a:gd name="connsiteX0" fmla="*/ 915516 w 5946213"/>
              <a:gd name="connsiteY0" fmla="*/ 3950070 h 5790438"/>
              <a:gd name="connsiteX1" fmla="*/ 0 w 5946213"/>
              <a:gd name="connsiteY1" fmla="*/ 2907792 h 5790438"/>
              <a:gd name="connsiteX2" fmla="*/ 2422 w 5946213"/>
              <a:gd name="connsiteY2" fmla="*/ 1420680 h 5790438"/>
              <a:gd name="connsiteX3" fmla="*/ 3502343 w 5946213"/>
              <a:gd name="connsiteY3" fmla="*/ 606864 h 5790438"/>
              <a:gd name="connsiteX4" fmla="*/ 5946213 w 5946213"/>
              <a:gd name="connsiteY4" fmla="*/ 0 h 5790438"/>
              <a:gd name="connsiteX5" fmla="*/ 5698209 w 5946213"/>
              <a:gd name="connsiteY5" fmla="*/ 649086 h 5790438"/>
              <a:gd name="connsiteX6" fmla="*/ 3805401 w 5946213"/>
              <a:gd name="connsiteY6" fmla="*/ 5790438 h 5790438"/>
              <a:gd name="connsiteX7" fmla="*/ 2489781 w 5946213"/>
              <a:gd name="connsiteY7" fmla="*/ 5781156 h 5790438"/>
              <a:gd name="connsiteX8" fmla="*/ 1426655 w 5946213"/>
              <a:gd name="connsiteY8" fmla="*/ 4543356 h 5790438"/>
              <a:gd name="connsiteX9" fmla="*/ 925966 w 5946213"/>
              <a:gd name="connsiteY9" fmla="*/ 5786940 h 5790438"/>
              <a:gd name="connsiteX10" fmla="*/ 0 w 5946213"/>
              <a:gd name="connsiteY10" fmla="*/ 5790300 h 5790438"/>
              <a:gd name="connsiteX11" fmla="*/ 10260 w 5946213"/>
              <a:gd name="connsiteY11" fmla="*/ 4171950 h 5790438"/>
              <a:gd name="connsiteX12" fmla="*/ 915516 w 5946213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0710 w 5964501"/>
              <a:gd name="connsiteY2" fmla="*/ 1420680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28548 w 5964501"/>
              <a:gd name="connsiteY11" fmla="*/ 4171950 h 5790438"/>
              <a:gd name="connsiteX12" fmla="*/ 933804 w 5964501"/>
              <a:gd name="connsiteY12" fmla="*/ 3950070 h 5790438"/>
              <a:gd name="connsiteX0" fmla="*/ 933804 w 5964501"/>
              <a:gd name="connsiteY0" fmla="*/ 3950070 h 5790438"/>
              <a:gd name="connsiteX1" fmla="*/ 0 w 5964501"/>
              <a:gd name="connsiteY1" fmla="*/ 2916936 h 5790438"/>
              <a:gd name="connsiteX2" fmla="*/ 2422 w 5964501"/>
              <a:gd name="connsiteY2" fmla="*/ 1429824 h 5790438"/>
              <a:gd name="connsiteX3" fmla="*/ 3520631 w 5964501"/>
              <a:gd name="connsiteY3" fmla="*/ 606864 h 5790438"/>
              <a:gd name="connsiteX4" fmla="*/ 5964501 w 5964501"/>
              <a:gd name="connsiteY4" fmla="*/ 0 h 5790438"/>
              <a:gd name="connsiteX5" fmla="*/ 5716497 w 5964501"/>
              <a:gd name="connsiteY5" fmla="*/ 649086 h 5790438"/>
              <a:gd name="connsiteX6" fmla="*/ 3823689 w 5964501"/>
              <a:gd name="connsiteY6" fmla="*/ 5790438 h 5790438"/>
              <a:gd name="connsiteX7" fmla="*/ 2508069 w 5964501"/>
              <a:gd name="connsiteY7" fmla="*/ 5781156 h 5790438"/>
              <a:gd name="connsiteX8" fmla="*/ 1444943 w 5964501"/>
              <a:gd name="connsiteY8" fmla="*/ 4543356 h 5790438"/>
              <a:gd name="connsiteX9" fmla="*/ 944254 w 5964501"/>
              <a:gd name="connsiteY9" fmla="*/ 5786940 h 5790438"/>
              <a:gd name="connsiteX10" fmla="*/ 18288 w 5964501"/>
              <a:gd name="connsiteY10" fmla="*/ 5790300 h 5790438"/>
              <a:gd name="connsiteX11" fmla="*/ 10260 w 5964501"/>
              <a:gd name="connsiteY11" fmla="*/ 4181094 h 5790438"/>
              <a:gd name="connsiteX12" fmla="*/ 933804 w 5964501"/>
              <a:gd name="connsiteY12" fmla="*/ 3950070 h 5790438"/>
              <a:gd name="connsiteX0" fmla="*/ 942948 w 5973645"/>
              <a:gd name="connsiteY0" fmla="*/ 3950070 h 5799444"/>
              <a:gd name="connsiteX1" fmla="*/ 9144 w 5973645"/>
              <a:gd name="connsiteY1" fmla="*/ 2916936 h 5799444"/>
              <a:gd name="connsiteX2" fmla="*/ 11566 w 5973645"/>
              <a:gd name="connsiteY2" fmla="*/ 1429824 h 5799444"/>
              <a:gd name="connsiteX3" fmla="*/ 3529775 w 5973645"/>
              <a:gd name="connsiteY3" fmla="*/ 606864 h 5799444"/>
              <a:gd name="connsiteX4" fmla="*/ 5973645 w 5973645"/>
              <a:gd name="connsiteY4" fmla="*/ 0 h 5799444"/>
              <a:gd name="connsiteX5" fmla="*/ 5725641 w 5973645"/>
              <a:gd name="connsiteY5" fmla="*/ 649086 h 5799444"/>
              <a:gd name="connsiteX6" fmla="*/ 3832833 w 5973645"/>
              <a:gd name="connsiteY6" fmla="*/ 5790438 h 5799444"/>
              <a:gd name="connsiteX7" fmla="*/ 2517213 w 5973645"/>
              <a:gd name="connsiteY7" fmla="*/ 5781156 h 5799444"/>
              <a:gd name="connsiteX8" fmla="*/ 1454087 w 5973645"/>
              <a:gd name="connsiteY8" fmla="*/ 4543356 h 5799444"/>
              <a:gd name="connsiteX9" fmla="*/ 953398 w 5973645"/>
              <a:gd name="connsiteY9" fmla="*/ 5786940 h 5799444"/>
              <a:gd name="connsiteX10" fmla="*/ 0 w 5973645"/>
              <a:gd name="connsiteY10" fmla="*/ 5799444 h 5799444"/>
              <a:gd name="connsiteX11" fmla="*/ 19404 w 5973645"/>
              <a:gd name="connsiteY11" fmla="*/ 4181094 h 5799444"/>
              <a:gd name="connsiteX12" fmla="*/ 942948 w 5973645"/>
              <a:gd name="connsiteY12" fmla="*/ 3950070 h 5799444"/>
              <a:gd name="connsiteX0" fmla="*/ 942948 w 5725641"/>
              <a:gd name="connsiteY0" fmla="*/ 3665283 h 5514657"/>
              <a:gd name="connsiteX1" fmla="*/ 9144 w 5725641"/>
              <a:gd name="connsiteY1" fmla="*/ 2632149 h 5514657"/>
              <a:gd name="connsiteX2" fmla="*/ 11566 w 5725641"/>
              <a:gd name="connsiteY2" fmla="*/ 1145037 h 5514657"/>
              <a:gd name="connsiteX3" fmla="*/ 3529775 w 5725641"/>
              <a:gd name="connsiteY3" fmla="*/ 322077 h 5514657"/>
              <a:gd name="connsiteX4" fmla="*/ 5504130 w 5725641"/>
              <a:gd name="connsiteY4" fmla="*/ 0 h 5514657"/>
              <a:gd name="connsiteX5" fmla="*/ 5725641 w 5725641"/>
              <a:gd name="connsiteY5" fmla="*/ 364299 h 5514657"/>
              <a:gd name="connsiteX6" fmla="*/ 3832833 w 5725641"/>
              <a:gd name="connsiteY6" fmla="*/ 5505651 h 5514657"/>
              <a:gd name="connsiteX7" fmla="*/ 2517213 w 5725641"/>
              <a:gd name="connsiteY7" fmla="*/ 5496369 h 5514657"/>
              <a:gd name="connsiteX8" fmla="*/ 1454087 w 5725641"/>
              <a:gd name="connsiteY8" fmla="*/ 4258569 h 5514657"/>
              <a:gd name="connsiteX9" fmla="*/ 953398 w 5725641"/>
              <a:gd name="connsiteY9" fmla="*/ 5502153 h 5514657"/>
              <a:gd name="connsiteX10" fmla="*/ 0 w 5725641"/>
              <a:gd name="connsiteY10" fmla="*/ 5514657 h 5514657"/>
              <a:gd name="connsiteX11" fmla="*/ 19404 w 5725641"/>
              <a:gd name="connsiteY11" fmla="*/ 3896307 h 5514657"/>
              <a:gd name="connsiteX12" fmla="*/ 942948 w 5725641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3529775 w 5504130"/>
              <a:gd name="connsiteY3" fmla="*/ 322077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1151411 w 5504130"/>
              <a:gd name="connsiteY3" fmla="*/ 1153350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11566 w 5504130"/>
              <a:gd name="connsiteY2" fmla="*/ 1145037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3832833 w 5504130"/>
              <a:gd name="connsiteY6" fmla="*/ 550565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5514657"/>
              <a:gd name="connsiteX1" fmla="*/ 9144 w 5504130"/>
              <a:gd name="connsiteY1" fmla="*/ 2632149 h 5514657"/>
              <a:gd name="connsiteX2" fmla="*/ 2082051 w 5504130"/>
              <a:gd name="connsiteY2" fmla="*/ 2645946 h 5514657"/>
              <a:gd name="connsiteX3" fmla="*/ 758866 w 5504130"/>
              <a:gd name="connsiteY3" fmla="*/ 1145653 h 5514657"/>
              <a:gd name="connsiteX4" fmla="*/ 5504130 w 5504130"/>
              <a:gd name="connsiteY4" fmla="*/ 0 h 5514657"/>
              <a:gd name="connsiteX5" fmla="*/ 3809096 w 5504130"/>
              <a:gd name="connsiteY5" fmla="*/ 4597632 h 5514657"/>
              <a:gd name="connsiteX6" fmla="*/ 2447378 w 5504130"/>
              <a:gd name="connsiteY6" fmla="*/ 3065711 h 5514657"/>
              <a:gd name="connsiteX7" fmla="*/ 2517213 w 5504130"/>
              <a:gd name="connsiteY7" fmla="*/ 5496369 h 5514657"/>
              <a:gd name="connsiteX8" fmla="*/ 1454087 w 5504130"/>
              <a:gd name="connsiteY8" fmla="*/ 4258569 h 5514657"/>
              <a:gd name="connsiteX9" fmla="*/ 953398 w 5504130"/>
              <a:gd name="connsiteY9" fmla="*/ 5502153 h 5514657"/>
              <a:gd name="connsiteX10" fmla="*/ 0 w 5504130"/>
              <a:gd name="connsiteY10" fmla="*/ 5514657 h 5514657"/>
              <a:gd name="connsiteX11" fmla="*/ 19404 w 5504130"/>
              <a:gd name="connsiteY11" fmla="*/ 3896307 h 5514657"/>
              <a:gd name="connsiteX12" fmla="*/ 942948 w 5504130"/>
              <a:gd name="connsiteY12" fmla="*/ 3665283 h 5514657"/>
              <a:gd name="connsiteX0" fmla="*/ 942948 w 5504130"/>
              <a:gd name="connsiteY0" fmla="*/ 3665283 h 7151217"/>
              <a:gd name="connsiteX1" fmla="*/ 9144 w 5504130"/>
              <a:gd name="connsiteY1" fmla="*/ 2632149 h 7151217"/>
              <a:gd name="connsiteX2" fmla="*/ 2082051 w 5504130"/>
              <a:gd name="connsiteY2" fmla="*/ 2645946 h 7151217"/>
              <a:gd name="connsiteX3" fmla="*/ 758866 w 5504130"/>
              <a:gd name="connsiteY3" fmla="*/ 1145653 h 7151217"/>
              <a:gd name="connsiteX4" fmla="*/ 5504130 w 5504130"/>
              <a:gd name="connsiteY4" fmla="*/ 0 h 7151217"/>
              <a:gd name="connsiteX5" fmla="*/ 3809096 w 5504130"/>
              <a:gd name="connsiteY5" fmla="*/ 4597632 h 7151217"/>
              <a:gd name="connsiteX6" fmla="*/ 2447378 w 5504130"/>
              <a:gd name="connsiteY6" fmla="*/ 3065711 h 7151217"/>
              <a:gd name="connsiteX7" fmla="*/ 954728 w 5504130"/>
              <a:gd name="connsiteY7" fmla="*/ 7151217 h 7151217"/>
              <a:gd name="connsiteX8" fmla="*/ 1454087 w 5504130"/>
              <a:gd name="connsiteY8" fmla="*/ 4258569 h 7151217"/>
              <a:gd name="connsiteX9" fmla="*/ 953398 w 5504130"/>
              <a:gd name="connsiteY9" fmla="*/ 5502153 h 7151217"/>
              <a:gd name="connsiteX10" fmla="*/ 0 w 5504130"/>
              <a:gd name="connsiteY10" fmla="*/ 5514657 h 7151217"/>
              <a:gd name="connsiteX11" fmla="*/ 19404 w 5504130"/>
              <a:gd name="connsiteY11" fmla="*/ 3896307 h 7151217"/>
              <a:gd name="connsiteX12" fmla="*/ 942948 w 5504130"/>
              <a:gd name="connsiteY12" fmla="*/ 3665283 h 7151217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454087 w 5504130"/>
              <a:gd name="connsiteY8" fmla="*/ 4258569 h 7166611"/>
              <a:gd name="connsiteX9" fmla="*/ 953398 w 5504130"/>
              <a:gd name="connsiteY9" fmla="*/ 5502153 h 7166611"/>
              <a:gd name="connsiteX10" fmla="*/ 0 w 5504130"/>
              <a:gd name="connsiteY10" fmla="*/ 5514657 h 7166611"/>
              <a:gd name="connsiteX11" fmla="*/ 19404 w 5504130"/>
              <a:gd name="connsiteY11" fmla="*/ 3896307 h 7166611"/>
              <a:gd name="connsiteX12" fmla="*/ 942948 w 5504130"/>
              <a:gd name="connsiteY12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1131199 w 5504130"/>
              <a:gd name="connsiteY8" fmla="*/ 6867772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942948 w 5504130"/>
              <a:gd name="connsiteY0" fmla="*/ 3665283 h 7166611"/>
              <a:gd name="connsiteX1" fmla="*/ 9144 w 5504130"/>
              <a:gd name="connsiteY1" fmla="*/ 2632149 h 7166611"/>
              <a:gd name="connsiteX2" fmla="*/ 2082051 w 5504130"/>
              <a:gd name="connsiteY2" fmla="*/ 2645946 h 7166611"/>
              <a:gd name="connsiteX3" fmla="*/ 758866 w 5504130"/>
              <a:gd name="connsiteY3" fmla="*/ 1145653 h 7166611"/>
              <a:gd name="connsiteX4" fmla="*/ 5504130 w 5504130"/>
              <a:gd name="connsiteY4" fmla="*/ 0 h 7166611"/>
              <a:gd name="connsiteX5" fmla="*/ 3809096 w 5504130"/>
              <a:gd name="connsiteY5" fmla="*/ 4597632 h 7166611"/>
              <a:gd name="connsiteX6" fmla="*/ 2447378 w 5504130"/>
              <a:gd name="connsiteY6" fmla="*/ 3065711 h 7166611"/>
              <a:gd name="connsiteX7" fmla="*/ 1077879 w 5504130"/>
              <a:gd name="connsiteY7" fmla="*/ 7166611 h 7166611"/>
              <a:gd name="connsiteX8" fmla="*/ 700169 w 5504130"/>
              <a:gd name="connsiteY8" fmla="*/ 6721530 h 7166611"/>
              <a:gd name="connsiteX9" fmla="*/ 1454087 w 5504130"/>
              <a:gd name="connsiteY9" fmla="*/ 4258569 h 7166611"/>
              <a:gd name="connsiteX10" fmla="*/ 953398 w 5504130"/>
              <a:gd name="connsiteY10" fmla="*/ 5502153 h 7166611"/>
              <a:gd name="connsiteX11" fmla="*/ 0 w 5504130"/>
              <a:gd name="connsiteY11" fmla="*/ 5514657 h 7166611"/>
              <a:gd name="connsiteX12" fmla="*/ 19404 w 5504130"/>
              <a:gd name="connsiteY12" fmla="*/ 3896307 h 7166611"/>
              <a:gd name="connsiteX13" fmla="*/ 942948 w 5504130"/>
              <a:gd name="connsiteY13" fmla="*/ 3665283 h 7166611"/>
              <a:gd name="connsiteX0" fmla="*/ 3035077 w 7596259"/>
              <a:gd name="connsiteY0" fmla="*/ 3665283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13" fmla="*/ 3035077 w 7596259"/>
              <a:gd name="connsiteY13" fmla="*/ 3665283 h 7166611"/>
              <a:gd name="connsiteX0" fmla="*/ 2111533 w 7596259"/>
              <a:gd name="connsiteY0" fmla="*/ 389630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12" fmla="*/ 2111533 w 7596259"/>
              <a:gd name="connsiteY12" fmla="*/ 3896307 h 7166611"/>
              <a:gd name="connsiteX0" fmla="*/ 2092129 w 7596259"/>
              <a:gd name="connsiteY0" fmla="*/ 5514657 h 7166611"/>
              <a:gd name="connsiteX1" fmla="*/ 0 w 7596259"/>
              <a:gd name="connsiteY1" fmla="*/ 3678937 h 7166611"/>
              <a:gd name="connsiteX2" fmla="*/ 4174180 w 7596259"/>
              <a:gd name="connsiteY2" fmla="*/ 2645946 h 7166611"/>
              <a:gd name="connsiteX3" fmla="*/ 2850995 w 7596259"/>
              <a:gd name="connsiteY3" fmla="*/ 1145653 h 7166611"/>
              <a:gd name="connsiteX4" fmla="*/ 7596259 w 7596259"/>
              <a:gd name="connsiteY4" fmla="*/ 0 h 7166611"/>
              <a:gd name="connsiteX5" fmla="*/ 5901225 w 7596259"/>
              <a:gd name="connsiteY5" fmla="*/ 4597632 h 7166611"/>
              <a:gd name="connsiteX6" fmla="*/ 4539507 w 7596259"/>
              <a:gd name="connsiteY6" fmla="*/ 3065711 h 7166611"/>
              <a:gd name="connsiteX7" fmla="*/ 3170008 w 7596259"/>
              <a:gd name="connsiteY7" fmla="*/ 7166611 h 7166611"/>
              <a:gd name="connsiteX8" fmla="*/ 2792298 w 7596259"/>
              <a:gd name="connsiteY8" fmla="*/ 6721530 h 7166611"/>
              <a:gd name="connsiteX9" fmla="*/ 3546216 w 7596259"/>
              <a:gd name="connsiteY9" fmla="*/ 4258569 h 7166611"/>
              <a:gd name="connsiteX10" fmla="*/ 3045527 w 7596259"/>
              <a:gd name="connsiteY10" fmla="*/ 5502153 h 7166611"/>
              <a:gd name="connsiteX11" fmla="*/ 2092129 w 7596259"/>
              <a:gd name="connsiteY11" fmla="*/ 5514657 h 7166611"/>
              <a:gd name="connsiteX0" fmla="*/ 2092129 w 7596259"/>
              <a:gd name="connsiteY0" fmla="*/ 5514657 h 6759391"/>
              <a:gd name="connsiteX1" fmla="*/ 0 w 7596259"/>
              <a:gd name="connsiteY1" fmla="*/ 3678937 h 6759391"/>
              <a:gd name="connsiteX2" fmla="*/ 4174180 w 7596259"/>
              <a:gd name="connsiteY2" fmla="*/ 2645946 h 6759391"/>
              <a:gd name="connsiteX3" fmla="*/ 2850995 w 7596259"/>
              <a:gd name="connsiteY3" fmla="*/ 1145653 h 6759391"/>
              <a:gd name="connsiteX4" fmla="*/ 7596259 w 7596259"/>
              <a:gd name="connsiteY4" fmla="*/ 0 h 6759391"/>
              <a:gd name="connsiteX5" fmla="*/ 5901225 w 7596259"/>
              <a:gd name="connsiteY5" fmla="*/ 4597632 h 6759391"/>
              <a:gd name="connsiteX6" fmla="*/ 4539507 w 7596259"/>
              <a:gd name="connsiteY6" fmla="*/ 3065711 h 6759391"/>
              <a:gd name="connsiteX7" fmla="*/ 2792298 w 7596259"/>
              <a:gd name="connsiteY7" fmla="*/ 6721530 h 6759391"/>
              <a:gd name="connsiteX8" fmla="*/ 3546216 w 7596259"/>
              <a:gd name="connsiteY8" fmla="*/ 4258569 h 6759391"/>
              <a:gd name="connsiteX9" fmla="*/ 3045527 w 7596259"/>
              <a:gd name="connsiteY9" fmla="*/ 5502153 h 6759391"/>
              <a:gd name="connsiteX10" fmla="*/ 2092129 w 7596259"/>
              <a:gd name="connsiteY10" fmla="*/ 5514657 h 6759391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5514657"/>
              <a:gd name="connsiteX1" fmla="*/ 0 w 7596259"/>
              <a:gd name="connsiteY1" fmla="*/ 3678937 h 5514657"/>
              <a:gd name="connsiteX2" fmla="*/ 4174180 w 7596259"/>
              <a:gd name="connsiteY2" fmla="*/ 2645946 h 5514657"/>
              <a:gd name="connsiteX3" fmla="*/ 2850995 w 7596259"/>
              <a:gd name="connsiteY3" fmla="*/ 1145653 h 5514657"/>
              <a:gd name="connsiteX4" fmla="*/ 7596259 w 7596259"/>
              <a:gd name="connsiteY4" fmla="*/ 0 h 5514657"/>
              <a:gd name="connsiteX5" fmla="*/ 5901225 w 7596259"/>
              <a:gd name="connsiteY5" fmla="*/ 4597632 h 5514657"/>
              <a:gd name="connsiteX6" fmla="*/ 4539507 w 7596259"/>
              <a:gd name="connsiteY6" fmla="*/ 3065711 h 5514657"/>
              <a:gd name="connsiteX7" fmla="*/ 3546216 w 7596259"/>
              <a:gd name="connsiteY7" fmla="*/ 4258569 h 5514657"/>
              <a:gd name="connsiteX8" fmla="*/ 3045527 w 7596259"/>
              <a:gd name="connsiteY8" fmla="*/ 5502153 h 5514657"/>
              <a:gd name="connsiteX9" fmla="*/ 2092129 w 7596259"/>
              <a:gd name="connsiteY9" fmla="*/ 5514657 h 5514657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3045527 w 7596259"/>
              <a:gd name="connsiteY8" fmla="*/ 5502153 h 7121841"/>
              <a:gd name="connsiteX9" fmla="*/ 2092129 w 7596259"/>
              <a:gd name="connsiteY9" fmla="*/ 5514657 h 7121841"/>
              <a:gd name="connsiteX0" fmla="*/ 2092129 w 7596259"/>
              <a:gd name="connsiteY0" fmla="*/ 5514657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8" fmla="*/ 2092129 w 7596259"/>
              <a:gd name="connsiteY8" fmla="*/ 5514657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74180 w 7596259"/>
              <a:gd name="connsiteY2" fmla="*/ 2645946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  <a:gd name="connsiteX0" fmla="*/ 3038216 w 7596259"/>
              <a:gd name="connsiteY0" fmla="*/ 7121841 h 7121841"/>
              <a:gd name="connsiteX1" fmla="*/ 0 w 7596259"/>
              <a:gd name="connsiteY1" fmla="*/ 3678937 h 7121841"/>
              <a:gd name="connsiteX2" fmla="*/ 4197271 w 7596259"/>
              <a:gd name="connsiteY2" fmla="*/ 2684431 h 7121841"/>
              <a:gd name="connsiteX3" fmla="*/ 2850995 w 7596259"/>
              <a:gd name="connsiteY3" fmla="*/ 1145653 h 7121841"/>
              <a:gd name="connsiteX4" fmla="*/ 7596259 w 7596259"/>
              <a:gd name="connsiteY4" fmla="*/ 0 h 7121841"/>
              <a:gd name="connsiteX5" fmla="*/ 5901225 w 7596259"/>
              <a:gd name="connsiteY5" fmla="*/ 4597632 h 7121841"/>
              <a:gd name="connsiteX6" fmla="*/ 4539507 w 7596259"/>
              <a:gd name="connsiteY6" fmla="*/ 3065711 h 7121841"/>
              <a:gd name="connsiteX7" fmla="*/ 3038216 w 7596259"/>
              <a:gd name="connsiteY7" fmla="*/ 7121841 h 712184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7596259" h="7121841">
                <a:moveTo>
                  <a:pt x="3038216" y="7121841"/>
                </a:moveTo>
                <a:lnTo>
                  <a:pt x="0" y="3678937"/>
                </a:lnTo>
                <a:cubicBezTo>
                  <a:pt x="3855" y="3698930"/>
                  <a:pt x="4201113" y="2679832"/>
                  <a:pt x="4197271" y="2684431"/>
                </a:cubicBezTo>
                <a:cubicBezTo>
                  <a:pt x="4200068" y="2684636"/>
                  <a:pt x="4195167" y="2661751"/>
                  <a:pt x="2850995" y="1145653"/>
                </a:cubicBezTo>
                <a:lnTo>
                  <a:pt x="7596259" y="0"/>
                </a:lnTo>
                <a:lnTo>
                  <a:pt x="5901225" y="4597632"/>
                </a:lnTo>
                <a:lnTo>
                  <a:pt x="4539507" y="3065711"/>
                </a:lnTo>
                <a:cubicBezTo>
                  <a:pt x="4550861" y="3061776"/>
                  <a:pt x="3048607" y="7123706"/>
                  <a:pt x="3038216" y="7121841"/>
                </a:cubicBezTo>
                <a:close/>
              </a:path>
            </a:pathLst>
          </a:custGeom>
        </p:spPr>
        <p:txBody>
          <a:bodyPr anchor="ctr"/>
          <a:lstStyle>
            <a:lvl1pPr marL="0" indent="0" algn="ctr">
              <a:buNone/>
              <a:defRPr b="0" i="0">
                <a:latin typeface="PT Sans Regular" charset="-52"/>
              </a:defRPr>
            </a:lvl1pPr>
          </a:lstStyle>
          <a:p>
            <a:endParaRPr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 lang="en-GB" dirty="0"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quarter" idx="10"/>
          </p:nvPr>
        </p:nvSpPr>
        <p:spPr/>
        <p:txBody>
          <a:bodyPr/>
          <a:lstStyle>
            <a:lvl1pPr>
              <a:buClr>
                <a:schemeClr val="tx1">
                  <a:lumMod val="75000"/>
                </a:schemeClr>
              </a:buClr>
              <a:defRPr>
                <a:solidFill>
                  <a:schemeClr val="tx1">
                    <a:lumMod val="75000"/>
                  </a:schemeClr>
                </a:solidFill>
              </a:defRPr>
            </a:lvl1pPr>
            <a:lvl2pPr marL="712788" indent="-265113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2pPr>
            <a:lvl3pPr marL="1073150" indent="-268288">
              <a:defRPr>
                <a:solidFill>
                  <a:schemeClr val="tx1">
                    <a:lumMod val="75000"/>
                  </a:schemeClr>
                </a:solidFill>
              </a:defRPr>
            </a:lvl3pPr>
            <a:lvl4pPr marL="1449387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4pPr>
            <a:lvl5pPr marL="1806575" indent="-285750">
              <a:buFont typeface="Arial" panose="020B0604020202020204" pitchFamily="34" charset="0"/>
              <a:buChar char="•"/>
              <a:defRPr>
                <a:solidFill>
                  <a:schemeClr val="tx1">
                    <a:lumMod val="75000"/>
                  </a:schemeClr>
                </a:solidFill>
              </a:defRPr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871858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95536" y="2468894"/>
            <a:ext cx="8352928" cy="1920213"/>
          </a:xfrm>
        </p:spPr>
        <p:txBody>
          <a:bodyPr>
            <a:normAutofit/>
          </a:bodyPr>
          <a:lstStyle>
            <a:lvl1pPr algn="ctr">
              <a:defRPr lang="en-GB" dirty="0">
                <a:solidFill>
                  <a:schemeClr val="bg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186625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1220756"/>
            <a:ext cx="403244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dirty="0" smtClean="0"/>
              <a:t>Second level</a:t>
            </a:r>
          </a:p>
          <a:p>
            <a:pPr marL="1073150" lvl="2" indent="-268288"/>
            <a:r>
              <a:rPr lang="en-US" dirty="0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dirty="0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4716016" y="1220756"/>
            <a:ext cx="403244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smtClean="0"/>
              <a:t>Click to edit Master text styles</a:t>
            </a:r>
          </a:p>
          <a:p>
            <a:pPr marL="712788" lvl="1" indent="-265113">
              <a:buFont typeface="Arial" panose="020B0604020202020204" pitchFamily="34" charset="0"/>
              <a:buChar char="•"/>
            </a:pPr>
            <a:r>
              <a:rPr lang="en-US" smtClean="0"/>
              <a:t>Second level</a:t>
            </a:r>
          </a:p>
          <a:p>
            <a:pPr marL="1073150" lvl="2" indent="-268288"/>
            <a:r>
              <a:rPr lang="en-US" smtClean="0"/>
              <a:t>Third level</a:t>
            </a:r>
          </a:p>
          <a:p>
            <a:pPr marL="1449387" lvl="3" indent="-285750">
              <a:buFont typeface="Arial" panose="020B0604020202020204" pitchFamily="34" charset="0"/>
              <a:buChar char="•"/>
            </a:pPr>
            <a:r>
              <a:rPr lang="en-US" smtClean="0"/>
              <a:t>Fourth level</a:t>
            </a:r>
          </a:p>
          <a:p>
            <a:pPr marL="1806575" lvl="4" indent="-285750">
              <a:buFont typeface="Arial" panose="020B0604020202020204" pitchFamily="34" charset="0"/>
              <a:buChar char="•"/>
            </a:pPr>
            <a:r>
              <a:rPr lang="en-US" smtClean="0"/>
              <a:t>Fifth level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718999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Righ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6" name="Content Placeholder 3"/>
          <p:cNvSpPr>
            <a:spLocks noGrp="1"/>
          </p:cNvSpPr>
          <p:nvPr>
            <p:ph sz="quarter" idx="10"/>
          </p:nvPr>
        </p:nvSpPr>
        <p:spPr>
          <a:xfrm>
            <a:off x="395536" y="1484784"/>
            <a:ext cx="2520280" cy="3888436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Second level</a:t>
            </a:r>
          </a:p>
          <a:p>
            <a:pPr lvl="2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Third level</a:t>
            </a:r>
          </a:p>
          <a:p>
            <a:pPr lvl="3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Fourth level</a:t>
            </a:r>
          </a:p>
          <a:p>
            <a:pPr lvl="4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Fifth level</a:t>
            </a:r>
            <a:endParaRPr lang="en-GB" dirty="0"/>
          </a:p>
        </p:txBody>
      </p:sp>
      <p:sp>
        <p:nvSpPr>
          <p:cNvPr id="8" name="Content Placeholder 3"/>
          <p:cNvSpPr>
            <a:spLocks noGrp="1"/>
          </p:cNvSpPr>
          <p:nvPr>
            <p:ph sz="quarter" idx="11"/>
          </p:nvPr>
        </p:nvSpPr>
        <p:spPr>
          <a:xfrm>
            <a:off x="3275856" y="1220756"/>
            <a:ext cx="5472608" cy="4416491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smtClean="0"/>
            </a:lvl1pPr>
            <a:lvl2pPr>
              <a:defRPr lang="en-US" smtClean="0"/>
            </a:lvl2pPr>
            <a:lvl3pPr>
              <a:defRPr lang="en-US" smtClean="0"/>
            </a:lvl3pPr>
            <a:lvl4pPr>
              <a:defRPr lang="en-US" smtClean="0"/>
            </a:lvl4pPr>
            <a:lvl5pPr>
              <a:defRPr lang="en-GB"/>
            </a:lvl5pPr>
          </a:lstStyle>
          <a:p>
            <a:pPr lvl="0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Click to edit Master text styles</a:t>
            </a:r>
          </a:p>
          <a:p>
            <a:pPr lvl="1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Second level</a:t>
            </a:r>
          </a:p>
          <a:p>
            <a:pPr lvl="2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Third level</a:t>
            </a:r>
          </a:p>
          <a:p>
            <a:pPr lvl="3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Fourth level</a:t>
            </a:r>
          </a:p>
          <a:p>
            <a:pPr lvl="4">
              <a:buClr>
                <a:schemeClr val="tx1">
                  <a:lumMod val="75000"/>
                </a:schemeClr>
              </a:buClr>
            </a:pPr>
            <a:r>
              <a:rPr lang="en-US" dirty="0" smtClean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03695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itle Placeholder 3"/>
          <p:cNvSpPr>
            <a:spLocks noGrp="1"/>
          </p:cNvSpPr>
          <p:nvPr>
            <p:ph type="title"/>
          </p:nvPr>
        </p:nvSpPr>
        <p:spPr>
          <a:xfrm>
            <a:off x="395536" y="260648"/>
            <a:ext cx="8352928" cy="960107"/>
          </a:xfrm>
          <a:prstGeom prst="rect">
            <a:avLst/>
          </a:prstGeom>
        </p:spPr>
        <p:txBody>
          <a:bodyPr vert="horz" lIns="0" tIns="0" rIns="0" bIns="0" rtlCol="0" anchor="ctr">
            <a:normAutofit/>
          </a:bodyPr>
          <a:lstStyle>
            <a:lvl1pPr>
              <a:defRPr>
                <a:solidFill>
                  <a:schemeClr val="tx1">
                    <a:lumMod val="75000"/>
                  </a:schemeClr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14" name="Content Placeholder 3"/>
          <p:cNvSpPr>
            <a:spLocks noGrp="1"/>
          </p:cNvSpPr>
          <p:nvPr>
            <p:ph sz="quarter" idx="10"/>
          </p:nvPr>
        </p:nvSpPr>
        <p:spPr>
          <a:xfrm>
            <a:off x="755576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17" name="Content Placeholder 3"/>
          <p:cNvSpPr>
            <a:spLocks noGrp="1"/>
          </p:cNvSpPr>
          <p:nvPr>
            <p:ph sz="quarter" idx="11"/>
          </p:nvPr>
        </p:nvSpPr>
        <p:spPr>
          <a:xfrm>
            <a:off x="3491880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21" name="Content Placeholder 3"/>
          <p:cNvSpPr>
            <a:spLocks noGrp="1"/>
          </p:cNvSpPr>
          <p:nvPr>
            <p:ph sz="quarter" idx="12"/>
          </p:nvPr>
        </p:nvSpPr>
        <p:spPr>
          <a:xfrm>
            <a:off x="6228184" y="1988840"/>
            <a:ext cx="2160240" cy="2880323"/>
          </a:xfrm>
        </p:spPr>
        <p:txBody>
          <a:bodyPr vert="horz" lIns="0" tIns="0" rIns="0" bIns="0" rtlCol="0" anchor="ctr">
            <a:normAutofit/>
          </a:bodyPr>
          <a:lstStyle>
            <a:lvl1pPr>
              <a:defRPr lang="en-US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>
              <a:buNone/>
            </a:pPr>
            <a:r>
              <a:rPr lang="en-US" dirty="0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quarter" idx="13"/>
          </p:nvPr>
        </p:nvSpPr>
        <p:spPr>
          <a:xfrm>
            <a:off x="539974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3" name="Text Placeholder 2"/>
          <p:cNvSpPr>
            <a:spLocks noGrp="1"/>
          </p:cNvSpPr>
          <p:nvPr>
            <p:ph type="body" sz="quarter" idx="14"/>
          </p:nvPr>
        </p:nvSpPr>
        <p:spPr>
          <a:xfrm>
            <a:off x="3275856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  <p:sp>
        <p:nvSpPr>
          <p:cNvPr id="24" name="Text Placeholder 2"/>
          <p:cNvSpPr>
            <a:spLocks noGrp="1"/>
          </p:cNvSpPr>
          <p:nvPr>
            <p:ph type="body" sz="quarter" idx="15"/>
          </p:nvPr>
        </p:nvSpPr>
        <p:spPr>
          <a:xfrm>
            <a:off x="6012160" y="4869160"/>
            <a:ext cx="2591866" cy="1344149"/>
          </a:xfrm>
        </p:spPr>
        <p:txBody>
          <a:bodyPr vert="horz" lIns="0" tIns="0" rIns="0" bIns="0" rtlCol="0" anchor="t">
            <a:noAutofit/>
          </a:bodyPr>
          <a:lstStyle>
            <a:lvl1pPr marL="342900" indent="-342900" algn="ctr">
              <a:buNone/>
              <a:defRPr lang="en-US" sz="2400" dirty="0" smtClean="0"/>
            </a:lvl1pPr>
            <a:lvl2pPr>
              <a:defRPr lang="en-US" dirty="0" smtClean="0"/>
            </a:lvl2pPr>
            <a:lvl3pPr>
              <a:defRPr lang="en-US" dirty="0" smtClean="0"/>
            </a:lvl3pPr>
            <a:lvl4pPr>
              <a:defRPr lang="en-US" dirty="0" smtClean="0"/>
            </a:lvl4pPr>
            <a:lvl5pPr>
              <a:defRPr lang="en-GB" dirty="0"/>
            </a:lvl5pPr>
          </a:lstStyle>
          <a:p>
            <a:pPr marL="0" lvl="0" indent="0" algn="ctr"/>
            <a:r>
              <a:rPr lang="en-US" dirty="0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77151566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ags" Target="../tags/tag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6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image" Target="../media/image1.jpeg"/><Relationship Id="rId5" Type="http://schemas.openxmlformats.org/officeDocument/2006/relationships/tags" Target="../tags/tag4.xml"/><Relationship Id="rId4" Type="http://schemas.openxmlformats.org/officeDocument/2006/relationships/theme" Target="../theme/theme2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9.xml"/><Relationship Id="rId2" Type="http://schemas.openxmlformats.org/officeDocument/2006/relationships/slideLayout" Target="../slideLayouts/slideLayout18.xml"/><Relationship Id="rId1" Type="http://schemas.openxmlformats.org/officeDocument/2006/relationships/slideLayout" Target="../slideLayouts/slideLayout17.xml"/><Relationship Id="rId5" Type="http://schemas.openxmlformats.org/officeDocument/2006/relationships/tags" Target="../tags/tag7.xml"/><Relationship Id="rId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31D72-9204-4172-9926-43DAE937D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63" y="1089501"/>
            <a:ext cx="8810387" cy="1157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6D5BA-A683-48E5-B5B3-9955B4A1A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63" y="2675730"/>
            <a:ext cx="8810387" cy="3801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CF70-8687-41F4-A016-68F378509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82950" y="6484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5FDEB-DFC1-4DB8-BE5F-BEC3D9273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734" y="6484938"/>
            <a:ext cx="4625578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1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2833" y="6005370"/>
            <a:ext cx="1708270" cy="347981"/>
          </a:xfrm>
          <a:prstGeom prst="rect">
            <a:avLst/>
          </a:prstGeom>
        </p:spPr>
      </p:pic>
    </p:spTree>
    <p:custDataLst>
      <p:tags r:id="rId15"/>
    </p:custDataLst>
    <p:extLst>
      <p:ext uri="{BB962C8B-B14F-4D97-AF65-F5344CB8AC3E}">
        <p14:creationId xmlns:p14="http://schemas.microsoft.com/office/powerpoint/2010/main" val="415238733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8" r:id="rId1"/>
    <p:sldLayoutId id="2147483689" r:id="rId2"/>
    <p:sldLayoutId id="2147483690" r:id="rId3"/>
    <p:sldLayoutId id="2147483656" r:id="rId4"/>
    <p:sldLayoutId id="2147483659" r:id="rId5"/>
    <p:sldLayoutId id="2147483683" r:id="rId6"/>
    <p:sldLayoutId id="2147483677" r:id="rId7"/>
    <p:sldLayoutId id="2147483686" r:id="rId8"/>
    <p:sldLayoutId id="2147483667" r:id="rId9"/>
    <p:sldLayoutId id="2147483684" r:id="rId10"/>
    <p:sldLayoutId id="2147483685" r:id="rId11"/>
    <p:sldLayoutId id="2147483703" r:id="rId12"/>
    <p:sldLayoutId id="2147483738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spcAft>
          <a:spcPts val="450"/>
        </a:spcAft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0001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42888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tabLst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419100" indent="-71438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84">
          <p15:clr>
            <a:srgbClr val="F26B43"/>
          </p15:clr>
        </p15:guide>
        <p15:guide id="2" pos="135">
          <p15:clr>
            <a:srgbClr val="F26B43"/>
          </p15:clr>
        </p15:guide>
        <p15:guide id="3" orient="horz" pos="993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31D72-9204-4172-9926-43DAE937D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63" y="1089501"/>
            <a:ext cx="8810387" cy="1157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6D5BA-A683-48E5-B5B3-9955B4A1A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63" y="2675730"/>
            <a:ext cx="8810387" cy="3801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CF70-8687-41F4-A016-68F378509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82950" y="6484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5FDEB-DFC1-4DB8-BE5F-BEC3D9273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734" y="6484938"/>
            <a:ext cx="4625578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 userDrawn="1"/>
        </p:nvPicPr>
        <p:blipFill>
          <a:blip r:embed="rId6" cstate="email">
            <a:extLst>
              <a:ext uri="{28A0092B-C50C-407E-A947-70E740481C1C}">
                <a14:useLocalDpi xmlns:a14="http://schemas.microsoft.com/office/drawing/2010/main"/>
              </a:ext>
            </a:extLst>
          </a:blip>
          <a:stretch>
            <a:fillRect/>
          </a:stretch>
        </p:blipFill>
        <p:spPr>
          <a:xfrm>
            <a:off x="7182833" y="6005370"/>
            <a:ext cx="1708270" cy="347981"/>
          </a:xfrm>
          <a:prstGeom prst="rect">
            <a:avLst/>
          </a:prstGeom>
        </p:spPr>
      </p:pic>
    </p:spTree>
    <p:custDataLst>
      <p:tags r:id="rId5"/>
    </p:custDataLst>
    <p:extLst>
      <p:ext uri="{BB962C8B-B14F-4D97-AF65-F5344CB8AC3E}">
        <p14:creationId xmlns:p14="http://schemas.microsoft.com/office/powerpoint/2010/main" val="4713832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spcAft>
          <a:spcPts val="450"/>
        </a:spcAft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0001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42888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tabLst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419100" indent="-71438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84">
          <p15:clr>
            <a:srgbClr val="F26B43"/>
          </p15:clr>
        </p15:guide>
        <p15:guide id="2" pos="135">
          <p15:clr>
            <a:srgbClr val="F26B43"/>
          </p15:clr>
        </p15:guide>
        <p15:guide id="3" orient="horz" pos="993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FA431D72-9204-4172-9926-43DAE937D9F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62163" y="1089501"/>
            <a:ext cx="8810387" cy="1157994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 smtClean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4B6D5BA-A683-48E5-B5B3-9955B4A1AEC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62163" y="2675730"/>
            <a:ext cx="8810387" cy="3801271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839CF70-8687-41F4-A016-68F37850977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4782950" y="6484938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r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C75FDEB-DFC1-4DB8-BE5F-BEC3D9273C4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160734" y="6484938"/>
            <a:ext cx="4625578" cy="365125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>
            <a:lvl1pPr algn="l">
              <a:defRPr sz="75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  <p:custDataLst>
      <p:tags r:id="rId5"/>
    </p:custDataLst>
    <p:extLst>
      <p:ext uri="{BB962C8B-B14F-4D97-AF65-F5344CB8AC3E}">
        <p14:creationId xmlns:p14="http://schemas.microsoft.com/office/powerpoint/2010/main" val="15488787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9" r:id="rId1"/>
    <p:sldLayoutId id="2147483760" r:id="rId2"/>
    <p:sldLayoutId id="2147483761" r:id="rId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spcAft>
          <a:spcPts val="450"/>
        </a:spcAft>
        <a:buNone/>
        <a:defRPr sz="225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0" indent="0" algn="l" defTabSz="685800" rtl="0" eaLnBrk="1" latinLnBrk="0" hangingPunct="1">
        <a:lnSpc>
          <a:spcPct val="90000"/>
        </a:lnSpc>
        <a:spcBef>
          <a:spcPts val="750"/>
        </a:spcBef>
        <a:spcAft>
          <a:spcPts val="450"/>
        </a:spcAft>
        <a:buFont typeface="Arial" panose="020B0604020202020204" pitchFamily="34" charset="0"/>
        <a:buNone/>
        <a:defRPr sz="1200" kern="1200">
          <a:solidFill>
            <a:schemeClr val="tx1"/>
          </a:solidFill>
          <a:latin typeface="+mn-lt"/>
          <a:ea typeface="+mn-ea"/>
          <a:cs typeface="+mn-cs"/>
        </a:defRPr>
      </a:lvl1pPr>
      <a:lvl2pPr marL="128588" indent="-10001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2pPr>
      <a:lvl3pPr marL="242888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900" kern="1200">
          <a:solidFill>
            <a:schemeClr val="tx1"/>
          </a:solidFill>
          <a:latin typeface="+mn-lt"/>
          <a:ea typeface="+mn-ea"/>
          <a:cs typeface="+mn-cs"/>
        </a:defRPr>
      </a:lvl3pPr>
      <a:lvl4pPr marL="342900" indent="-80963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tabLst/>
        <a:defRPr sz="600" kern="1200">
          <a:solidFill>
            <a:schemeClr val="tx1"/>
          </a:solidFill>
          <a:latin typeface="+mn-lt"/>
          <a:ea typeface="+mn-ea"/>
          <a:cs typeface="+mn-cs"/>
        </a:defRPr>
      </a:lvl4pPr>
      <a:lvl5pPr marL="419100" indent="-71438" algn="l" defTabSz="685800" rtl="0" eaLnBrk="1" latinLnBrk="0" hangingPunct="1">
        <a:lnSpc>
          <a:spcPct val="90000"/>
        </a:lnSpc>
        <a:spcBef>
          <a:spcPts val="375"/>
        </a:spcBef>
        <a:spcAft>
          <a:spcPts val="450"/>
        </a:spcAft>
        <a:buFont typeface="Arial" panose="020B0604020202020204" pitchFamily="34" charset="0"/>
        <a:buChar char="•"/>
        <a:defRPr sz="60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1684">
          <p15:clr>
            <a:srgbClr val="F26B43"/>
          </p15:clr>
        </p15:guide>
        <p15:guide id="2" pos="135">
          <p15:clr>
            <a:srgbClr val="F26B43"/>
          </p15:clr>
        </p15:guide>
        <p15:guide id="3" orient="horz" pos="993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mp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tmp"/><Relationship Id="rId1" Type="http://schemas.openxmlformats.org/officeDocument/2006/relationships/slideLayout" Target="../slideLayouts/slideLayout19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tmp"/><Relationship Id="rId1" Type="http://schemas.openxmlformats.org/officeDocument/2006/relationships/slideLayout" Target="../slideLayouts/slideLayout19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mp"/><Relationship Id="rId1" Type="http://schemas.openxmlformats.org/officeDocument/2006/relationships/slideLayout" Target="../slideLayouts/slideLayout19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tmp"/><Relationship Id="rId1" Type="http://schemas.openxmlformats.org/officeDocument/2006/relationships/slideLayout" Target="../slideLayouts/slideLayout19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tmp"/><Relationship Id="rId1" Type="http://schemas.openxmlformats.org/officeDocument/2006/relationships/slideLayout" Target="../slideLayouts/slideLayout19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tmp"/><Relationship Id="rId1" Type="http://schemas.openxmlformats.org/officeDocument/2006/relationships/slideLayout" Target="../slideLayouts/slideLayout19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tmp"/><Relationship Id="rId1" Type="http://schemas.openxmlformats.org/officeDocument/2006/relationships/slideLayout" Target="../slideLayouts/slideLayout19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tmp"/><Relationship Id="rId1" Type="http://schemas.openxmlformats.org/officeDocument/2006/relationships/slideLayout" Target="../slideLayouts/slideLayout1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tmp"/><Relationship Id="rId1" Type="http://schemas.openxmlformats.org/officeDocument/2006/relationships/slideLayout" Target="../slideLayouts/slideLayout19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tmp"/><Relationship Id="rId1" Type="http://schemas.openxmlformats.org/officeDocument/2006/relationships/slideLayout" Target="../slideLayouts/slideLayout1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/>
              <a:t>Reading &amp; Listening Introduction</a:t>
            </a:r>
          </a:p>
        </p:txBody>
      </p:sp>
      <p:pic>
        <p:nvPicPr>
          <p:cNvPr id="11" name="Picture Placeholder 10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2" r="292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597570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Extended reading</a:t>
            </a:r>
            <a:endParaRPr lang="en-GB" dirty="0"/>
          </a:p>
        </p:txBody>
      </p:sp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28" r="828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34190601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End of test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6" r="145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439425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Reading &amp; Listening Instructions</a:t>
            </a:r>
            <a:endParaRPr lang="en-GB" dirty="0"/>
          </a:p>
        </p:txBody>
      </p:sp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34" r="634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8027411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 and select</a:t>
            </a:r>
            <a:endParaRPr lang="en-GB" dirty="0"/>
          </a:p>
        </p:txBody>
      </p:sp>
      <p:pic>
        <p:nvPicPr>
          <p:cNvPr id="3" name="Picture Placeholder 2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66" r="86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40697042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Listen and select</a:t>
            </a:r>
            <a:endParaRPr lang="en-GB" dirty="0"/>
          </a:p>
        </p:txBody>
      </p:sp>
      <p:pic>
        <p:nvPicPr>
          <p:cNvPr id="4" name="Picture Placeholder 3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3" r="54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104634541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Extended listening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75" r="875"/>
          <a:stretch>
            <a:fillRect/>
          </a:stretch>
        </p:blipFill>
        <p:spPr/>
      </p:pic>
      <p:sp>
        <p:nvSpPr>
          <p:cNvPr id="6" name="TextBox 5"/>
          <p:cNvSpPr txBox="1"/>
          <p:nvPr/>
        </p:nvSpPr>
        <p:spPr>
          <a:xfrm>
            <a:off x="6948264" y="5841268"/>
            <a:ext cx="1944216" cy="648073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noAutofit/>
          </a:bodyPr>
          <a:lstStyle/>
          <a:p>
            <a:pPr algn="l">
              <a:lnSpc>
                <a:spcPct val="90000"/>
              </a:lnSpc>
              <a:spcAft>
                <a:spcPts val="600"/>
              </a:spcAft>
            </a:pPr>
            <a:endParaRPr lang="en-GB" dirty="0" smtClean="0"/>
          </a:p>
        </p:txBody>
      </p:sp>
    </p:spTree>
    <p:extLst>
      <p:ext uri="{BB962C8B-B14F-4D97-AF65-F5344CB8AC3E}">
        <p14:creationId xmlns:p14="http://schemas.microsoft.com/office/powerpoint/2010/main" val="68440010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Gapped sentences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83" r="883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22092237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Multiple-choice gap-fill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89" r="1089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824405888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Open gap-fill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11" r="411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57563972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Read and select</a:t>
            </a:r>
            <a:endParaRPr lang="en-GB" dirty="0"/>
          </a:p>
        </p:txBody>
      </p:sp>
      <p:pic>
        <p:nvPicPr>
          <p:cNvPr id="5" name="Picture Placeholder 4" descr="Screen Clipping"/>
          <p:cNvPicPr>
            <a:picLocks noGrp="1" noChangeAspect="1"/>
          </p:cNvPicPr>
          <p:nvPr>
            <p:ph type="pic" sz="quarter" idx="10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46" r="646"/>
          <a:stretch>
            <a:fillRect/>
          </a:stretch>
        </p:blipFill>
        <p:spPr/>
      </p:pic>
    </p:spTree>
    <p:extLst>
      <p:ext uri="{BB962C8B-B14F-4D97-AF65-F5344CB8AC3E}">
        <p14:creationId xmlns:p14="http://schemas.microsoft.com/office/powerpoint/2010/main" val="31150107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TICULATE_SLIDE_THUMBNAIL_REFRESH" val="1"/>
</p:tagLst>
</file>

<file path=ppt/theme/theme1.xml><?xml version="1.0" encoding="utf-8"?>
<a:theme xmlns:a="http://schemas.openxmlformats.org/drawingml/2006/main" name="The Cambridge Assessment English Template">
  <a:themeElements>
    <a:clrScheme name="Cambridge English">
      <a:dk1>
        <a:srgbClr val="1E1E1C"/>
      </a:dk1>
      <a:lt1>
        <a:sysClr val="window" lastClr="FFFFFF"/>
      </a:lt1>
      <a:dk2>
        <a:srgbClr val="44546A"/>
      </a:dk2>
      <a:lt2>
        <a:srgbClr val="E7E6E6"/>
      </a:lt2>
      <a:accent1>
        <a:srgbClr val="009FDA"/>
      </a:accent1>
      <a:accent2>
        <a:srgbClr val="E1523D"/>
      </a:accent2>
      <a:accent3>
        <a:srgbClr val="004C76"/>
      </a:accent3>
      <a:accent4>
        <a:srgbClr val="C81F66"/>
      </a:accent4>
      <a:accent5>
        <a:srgbClr val="F2A900"/>
      </a:accent5>
      <a:accent6>
        <a:srgbClr val="00A4A1"/>
      </a:accent6>
      <a:hlink>
        <a:srgbClr val="0563C1"/>
      </a:hlink>
      <a:folHlink>
        <a:srgbClr val="954F72"/>
      </a:folHlink>
    </a:clrScheme>
    <a:fontScheme name="Cambridge Englis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600"/>
          </a:spcAft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algn="l">
          <a:lnSpc>
            <a:spcPct val="90000"/>
          </a:lnSpc>
          <a:spcAft>
            <a:spcPts val="60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 Cambridge Assessment English Template" id="{3F0EADCB-D438-4E27-A64B-FC537CA92B1A}" vid="{C1BC9368-B26D-4A2D-8CF6-E01E7641C336}"/>
    </a:ext>
  </a:extLst>
</a:theme>
</file>

<file path=ppt/theme/theme2.xml><?xml version="1.0" encoding="utf-8"?>
<a:theme xmlns:a="http://schemas.openxmlformats.org/drawingml/2006/main" name="1_The Cambridge Assessment English Template">
  <a:themeElements>
    <a:clrScheme name="Cambridge English">
      <a:dk1>
        <a:srgbClr val="1E1E1C"/>
      </a:dk1>
      <a:lt1>
        <a:sysClr val="window" lastClr="FFFFFF"/>
      </a:lt1>
      <a:dk2>
        <a:srgbClr val="44546A"/>
      </a:dk2>
      <a:lt2>
        <a:srgbClr val="E7E6E6"/>
      </a:lt2>
      <a:accent1>
        <a:srgbClr val="009FDA"/>
      </a:accent1>
      <a:accent2>
        <a:srgbClr val="E1523D"/>
      </a:accent2>
      <a:accent3>
        <a:srgbClr val="004C76"/>
      </a:accent3>
      <a:accent4>
        <a:srgbClr val="C81F66"/>
      </a:accent4>
      <a:accent5>
        <a:srgbClr val="F2A900"/>
      </a:accent5>
      <a:accent6>
        <a:srgbClr val="00A4A1"/>
      </a:accent6>
      <a:hlink>
        <a:srgbClr val="0563C1"/>
      </a:hlink>
      <a:folHlink>
        <a:srgbClr val="954F72"/>
      </a:folHlink>
    </a:clrScheme>
    <a:fontScheme name="Cambridge Englis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600"/>
          </a:spcAft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algn="l">
          <a:lnSpc>
            <a:spcPct val="90000"/>
          </a:lnSpc>
          <a:spcAft>
            <a:spcPts val="60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 Cambridge Assessment English Template" id="{3F0EADCB-D438-4E27-A64B-FC537CA92B1A}" vid="{C1BC9368-B26D-4A2D-8CF6-E01E7641C336}"/>
    </a:ext>
  </a:extLst>
</a:theme>
</file>

<file path=ppt/theme/theme3.xml><?xml version="1.0" encoding="utf-8"?>
<a:theme xmlns:a="http://schemas.openxmlformats.org/drawingml/2006/main" name="2_The Cambridge Assessment English Template">
  <a:themeElements>
    <a:clrScheme name="Cambridge English">
      <a:dk1>
        <a:srgbClr val="1E1E1C"/>
      </a:dk1>
      <a:lt1>
        <a:sysClr val="window" lastClr="FFFFFF"/>
      </a:lt1>
      <a:dk2>
        <a:srgbClr val="44546A"/>
      </a:dk2>
      <a:lt2>
        <a:srgbClr val="E7E6E6"/>
      </a:lt2>
      <a:accent1>
        <a:srgbClr val="009FDA"/>
      </a:accent1>
      <a:accent2>
        <a:srgbClr val="E1523D"/>
      </a:accent2>
      <a:accent3>
        <a:srgbClr val="004C76"/>
      </a:accent3>
      <a:accent4>
        <a:srgbClr val="C81F66"/>
      </a:accent4>
      <a:accent5>
        <a:srgbClr val="F2A900"/>
      </a:accent5>
      <a:accent6>
        <a:srgbClr val="00A4A1"/>
      </a:accent6>
      <a:hlink>
        <a:srgbClr val="0563C1"/>
      </a:hlink>
      <a:folHlink>
        <a:srgbClr val="954F72"/>
      </a:folHlink>
    </a:clrScheme>
    <a:fontScheme name="Cambridge Englis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>
        <a:ln>
          <a:noFill/>
        </a:ln>
      </a:spPr>
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<a:prstTxWarp prst="textNoShape">
          <a:avLst/>
        </a:prstTxWarp>
        <a:noAutofit/>
      </a:bodyPr>
      <a:lstStyle>
        <a:defPPr algn="ctr">
          <a:lnSpc>
            <a:spcPct val="90000"/>
          </a:lnSpc>
          <a:spcAft>
            <a:spcPts val="600"/>
          </a:spcAft>
          <a:defRPr sz="1600" dirty="0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txDef>
      <a:spPr>
        <a:noFill/>
      </a:spPr>
      <a:bodyPr wrap="square" rtlCol="0">
        <a:noAutofit/>
      </a:bodyPr>
      <a:lstStyle>
        <a:defPPr algn="l">
          <a:lnSpc>
            <a:spcPct val="90000"/>
          </a:lnSpc>
          <a:spcAft>
            <a:spcPts val="600"/>
          </a:spcAft>
          <a:defRPr dirty="0" smtClean="0"/>
        </a:defPPr>
      </a:lstStyle>
    </a:txDef>
  </a:objectDefaults>
  <a:extraClrSchemeLst/>
  <a:extLst>
    <a:ext uri="{05A4C25C-085E-4340-85A3-A5531E510DB2}">
      <thm15:themeFamily xmlns:thm15="http://schemas.microsoft.com/office/thememl/2012/main" name="The Cambridge Assessment English Template" id="{3F0EADCB-D438-4E27-A64B-FC537CA92B1A}" vid="{C1BC9368-B26D-4A2D-8CF6-E01E7641C336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5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4864</TotalTime>
  <Words>30</Words>
  <Application>Microsoft Office PowerPoint</Application>
  <PresentationFormat>On-screen Show (4:3)</PresentationFormat>
  <Paragraphs>11</Paragraphs>
  <Slides>11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11</vt:i4>
      </vt:variant>
    </vt:vector>
  </HeadingPairs>
  <TitlesOfParts>
    <vt:vector size="16" baseType="lpstr">
      <vt:lpstr>Arial</vt:lpstr>
      <vt:lpstr>PT Sans Regular</vt:lpstr>
      <vt:lpstr>The Cambridge Assessment English Template</vt:lpstr>
      <vt:lpstr>1_The Cambridge Assessment English Template</vt:lpstr>
      <vt:lpstr>2_The Cambridge Assessment English Template</vt:lpstr>
      <vt:lpstr>Reading &amp; Listening Introduction</vt:lpstr>
      <vt:lpstr>Reading &amp; Listening Instructions</vt:lpstr>
      <vt:lpstr>Listen and select</vt:lpstr>
      <vt:lpstr>Listen and select</vt:lpstr>
      <vt:lpstr>Extended listening</vt:lpstr>
      <vt:lpstr>Gapped sentences</vt:lpstr>
      <vt:lpstr>Multiple-choice gap-fill</vt:lpstr>
      <vt:lpstr>Open gap-fill</vt:lpstr>
      <vt:lpstr>Read and select</vt:lpstr>
      <vt:lpstr>Extended reading</vt:lpstr>
      <vt:lpstr>End of test</vt:lpstr>
    </vt:vector>
  </TitlesOfParts>
  <Company>Cambridge Assessment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Amy Shaw</dc:creator>
  <cp:lastModifiedBy>Olivia Abrahams</cp:lastModifiedBy>
  <cp:revision>327</cp:revision>
  <dcterms:created xsi:type="dcterms:W3CDTF">2015-12-08T08:04:54Z</dcterms:created>
  <dcterms:modified xsi:type="dcterms:W3CDTF">2018-03-06T17:19:43Z</dcterms:modified>
</cp:coreProperties>
</file>