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4"/>
  </p:sldMasterIdLst>
  <p:notesMasterIdLst>
    <p:notesMasterId r:id="rId26"/>
  </p:notesMasterIdLst>
  <p:handoutMasterIdLst>
    <p:handoutMasterId r:id="rId27"/>
  </p:handoutMasterIdLst>
  <p:sldIdLst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43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42" r:id="rId21"/>
    <p:sldId id="338" r:id="rId22"/>
    <p:sldId id="339" r:id="rId23"/>
    <p:sldId id="340" r:id="rId24"/>
    <p:sldId id="341" r:id="rId25"/>
  </p:sldIdLst>
  <p:sldSz cx="12192000" cy="6858000"/>
  <p:notesSz cx="9144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Work Sans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467F5F-A2F6-D5B5-8542-B8FAA38D685F}" name="Keisha Ridwan" initials="KR" userId="S::keisha.ridwan@landorandfitch.com::b5d18e47-bc42-422a-a197-fcf3ca4d761f" providerId="AD"/>
  <p188:author id="{CCAC1B74-C7C8-12E1-CE04-63D61E99FED0}" name="Tina Skocaj" initials="TS" userId="S::Tina.Skocaj@ielts.org.uk::31142e2b-1d3c-4bff-91c7-85913e8ee025" providerId="AD"/>
  <p188:author id="{6A88058A-7D1E-EA5A-0E27-7BD4C438CC34}" name="Trupti Ghag" initials="TG" userId="S::Trupti.Ghag@landorandfitch.com::37bbb453-56ce-4a69-9f2d-757feec291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1241"/>
    <a:srgbClr val="7AA1D5"/>
    <a:srgbClr val="0086F7"/>
    <a:srgbClr val="230758"/>
    <a:srgbClr val="700F4E"/>
    <a:srgbClr val="E31837"/>
    <a:srgbClr val="FF8300"/>
    <a:srgbClr val="240859"/>
    <a:srgbClr val="FFB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10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5F5C4-A9B7-A666-B81F-DE090C2F20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C1544-ECCB-9081-8F9F-02AF725540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A5346-D568-B84F-941B-699BF8E165B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C3C74-D4B9-5132-1976-D4BEC7988F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4A824-1598-C416-3C52-34A30C08DC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5476A-EDDB-5D48-A86A-A261FC887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11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E219E-1C5A-7843-BCA9-39D620693C80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9EDCF-B183-FA40-9BBC-584B16F6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F4ED2-19B6-4BF2-856F-E429375AECB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73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fonts.google.com/icons?icon.style=Sharp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fonts.google.com/icons?icon.style=Sharp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fonts.google.com/icons?icon.style=Sharp" TargetMode="Externa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3DE4B2-A083-3CA0-3E96-133F73EE2110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1CC12F-6085-48CA-60B0-C462D03F9A1D}"/>
              </a:ext>
            </a:extLst>
          </p:cNvPr>
          <p:cNvSpPr/>
          <p:nvPr userDrawn="1"/>
        </p:nvSpPr>
        <p:spPr>
          <a:xfrm>
            <a:off x="6096001" y="0"/>
            <a:ext cx="152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165F0FF-DA7E-0F51-377E-82C57FAC5045}"/>
              </a:ext>
            </a:extLst>
          </p:cNvPr>
          <p:cNvSpPr/>
          <p:nvPr userDrawn="1"/>
        </p:nvSpPr>
        <p:spPr>
          <a:xfrm>
            <a:off x="3048000" y="5715000"/>
            <a:ext cx="6095999" cy="114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B9D2F5-9EBD-F199-762C-0DEBC18A0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2" y="0"/>
            <a:ext cx="4591454" cy="6863003"/>
          </a:xfrm>
          <a:custGeom>
            <a:avLst/>
            <a:gdLst>
              <a:gd name="connsiteX0" fmla="*/ 0 w 4591454"/>
              <a:gd name="connsiteY0" fmla="*/ 0 h 6863003"/>
              <a:gd name="connsiteX1" fmla="*/ 4571999 w 4591454"/>
              <a:gd name="connsiteY1" fmla="*/ 0 h 6863003"/>
              <a:gd name="connsiteX2" fmla="*/ 4591454 w 4591454"/>
              <a:gd name="connsiteY2" fmla="*/ 6863002 h 6863003"/>
              <a:gd name="connsiteX3" fmla="*/ 1523998 w 4591454"/>
              <a:gd name="connsiteY3" fmla="*/ 6863003 h 6863003"/>
              <a:gd name="connsiteX4" fmla="*/ 1523998 w 4591454"/>
              <a:gd name="connsiteY4" fmla="*/ 5714163 h 6863003"/>
              <a:gd name="connsiteX5" fmla="*/ 0 w 4591454"/>
              <a:gd name="connsiteY5" fmla="*/ 5714163 h 6863003"/>
              <a:gd name="connsiteX6" fmla="*/ 0 w 4591454"/>
              <a:gd name="connsiteY6" fmla="*/ 5134976 h 6863003"/>
              <a:gd name="connsiteX7" fmla="*/ 1523997 w 4591454"/>
              <a:gd name="connsiteY7" fmla="*/ 5134976 h 6863003"/>
              <a:gd name="connsiteX8" fmla="*/ 1523997 w 4591454"/>
              <a:gd name="connsiteY8" fmla="*/ 1143000 h 6863003"/>
              <a:gd name="connsiteX9" fmla="*/ 0 w 4591454"/>
              <a:gd name="connsiteY9" fmla="*/ 1143000 h 686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1454" h="6863003">
                <a:moveTo>
                  <a:pt x="0" y="0"/>
                </a:moveTo>
                <a:lnTo>
                  <a:pt x="4571999" y="0"/>
                </a:lnTo>
                <a:cubicBezTo>
                  <a:pt x="4575241" y="2290910"/>
                  <a:pt x="4588212" y="4572092"/>
                  <a:pt x="4591454" y="6863002"/>
                </a:cubicBezTo>
                <a:lnTo>
                  <a:pt x="1523998" y="6863003"/>
                </a:lnTo>
                <a:lnTo>
                  <a:pt x="1523998" y="5714163"/>
                </a:lnTo>
                <a:lnTo>
                  <a:pt x="0" y="5714163"/>
                </a:lnTo>
                <a:lnTo>
                  <a:pt x="0" y="5134976"/>
                </a:lnTo>
                <a:lnTo>
                  <a:pt x="1523997" y="5134976"/>
                </a:lnTo>
                <a:lnTo>
                  <a:pt x="1523997" y="1143000"/>
                </a:lnTo>
                <a:lnTo>
                  <a:pt x="0" y="1143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B0E46-7E89-480C-F625-3CA54114D5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1143000"/>
            <a:ext cx="6095999" cy="3991976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C20AB6-3D6D-324B-09C9-C9A98A976A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1143000"/>
            <a:ext cx="2658917" cy="1807673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5CA1999-85EF-0832-DE88-5B4DD25CC8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1" y="3116569"/>
            <a:ext cx="2658917" cy="1163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b="1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01DDA1B-B052-CA54-1815-20824BF62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4919532"/>
            <a:ext cx="2658918" cy="21544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424DB7-8FC9-0DF2-B795-665A28F1C3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4445860"/>
            <a:ext cx="2658918" cy="30777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Presenter</a:t>
            </a:r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942E76-12BD-CD53-B355-475BE2BC7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57" y="6083261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99936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a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D960DD-2489-59B8-D2F4-234C84289406}"/>
              </a:ext>
            </a:extLst>
          </p:cNvPr>
          <p:cNvSpPr/>
          <p:nvPr userDrawn="1"/>
        </p:nvSpPr>
        <p:spPr>
          <a:xfrm>
            <a:off x="3908453" y="0"/>
            <a:ext cx="828354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2F8AE-3222-E82E-3651-D2087893A664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3EAE9A5-5932-1BA8-E95A-C8BE977B3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2656493"/>
            <a:ext cx="3412853" cy="1545015"/>
          </a:xfrm>
        </p:spPr>
        <p:txBody>
          <a:bodyPr anchor="ctr"/>
          <a:lstStyle>
            <a:lvl1pPr>
              <a:lnSpc>
                <a:spcPct val="90000"/>
              </a:lnSpc>
              <a:defRPr sz="3200">
                <a:latin typeface="+mj-lt"/>
              </a:defRPr>
            </a:lvl1pPr>
          </a:lstStyle>
          <a:p>
            <a:r>
              <a:rPr lang="en-GB" dirty="0"/>
              <a:t>Place headline here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85842796-DD4B-498E-017D-DDB669F7536C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F882B3A-542B-2CD8-C685-942C494C7A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62958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940" y="2656493"/>
            <a:ext cx="3412853" cy="1545015"/>
          </a:xfrm>
        </p:spPr>
        <p:txBody>
          <a:bodyPr anchor="ctr"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GB" dirty="0"/>
              <a:t>Place headline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D960DD-2489-59B8-D2F4-234C84289406}"/>
              </a:ext>
            </a:extLst>
          </p:cNvPr>
          <p:cNvSpPr/>
          <p:nvPr userDrawn="1"/>
        </p:nvSpPr>
        <p:spPr>
          <a:xfrm>
            <a:off x="3908453" y="0"/>
            <a:ext cx="828354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38FF13-A47E-1293-566B-C6C62EBDF9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1419" y="709532"/>
            <a:ext cx="1294752" cy="64008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BF3023-8B62-3DA7-475C-329263EF3C22}"/>
              </a:ext>
            </a:extLst>
          </p:cNvPr>
          <p:cNvCxnSpPr>
            <a:cxnSpLocks/>
          </p:cNvCxnSpPr>
          <p:nvPr userDrawn="1"/>
        </p:nvCxnSpPr>
        <p:spPr>
          <a:xfrm>
            <a:off x="9521040" y="1447800"/>
            <a:ext cx="2423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1CCC27C-3F13-3977-61EB-2022459D4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8331" y="709532"/>
            <a:ext cx="1294752" cy="64008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8E0F145-4912-12C4-DE58-708FAE1CD3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0147" y="709532"/>
            <a:ext cx="1444947" cy="64008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A712B1-72A3-FDCE-7DE9-33DA4C9DC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215" y="1545958"/>
            <a:ext cx="2423160" cy="598431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2F8F920-774C-0AF3-5F2E-DD0A3691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4127" y="1545958"/>
            <a:ext cx="2423160" cy="598431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3FF18175-E516-08BD-BB30-EC2E777973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1040" y="1545958"/>
            <a:ext cx="2423160" cy="598431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2AD0C51B-92AB-E949-5A0D-21852B8816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040" y="2237867"/>
            <a:ext cx="2423160" cy="4043491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956EA9E-AA73-E6D8-A270-4BA271FA53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4127" y="2237867"/>
            <a:ext cx="2423160" cy="4043491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6FCAD78-3F7F-ABFD-E09C-D27E3C722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87215" y="2237867"/>
            <a:ext cx="2423160" cy="4043491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65EDCE-2AB3-9E4D-832A-470553C7B965}"/>
              </a:ext>
            </a:extLst>
          </p:cNvPr>
          <p:cNvCxnSpPr>
            <a:cxnSpLocks/>
          </p:cNvCxnSpPr>
          <p:nvPr userDrawn="1"/>
        </p:nvCxnSpPr>
        <p:spPr>
          <a:xfrm>
            <a:off x="6854127" y="1447800"/>
            <a:ext cx="2423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295BAA-4431-76DF-FC4D-DD1A68014A1A}"/>
              </a:ext>
            </a:extLst>
          </p:cNvPr>
          <p:cNvCxnSpPr>
            <a:cxnSpLocks/>
          </p:cNvCxnSpPr>
          <p:nvPr userDrawn="1"/>
        </p:nvCxnSpPr>
        <p:spPr>
          <a:xfrm>
            <a:off x="4187215" y="1447800"/>
            <a:ext cx="2423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2F8AE-3222-E82E-3651-D2087893A664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4B8EB0FC-0477-6E83-529C-41ADB827E7FB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B67F5DD-64B9-BA0C-BAC3-E981464A0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36140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69E86E-91DB-523D-D2CB-C7D6305B44FC}"/>
              </a:ext>
            </a:extLst>
          </p:cNvPr>
          <p:cNvSpPr/>
          <p:nvPr userDrawn="1"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1C53170-89D8-BE75-66CA-529B1D9F7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5579970" cy="64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Place headline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FC68BA-26B0-2039-C2BA-CFA9915EE6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904" y="0"/>
            <a:ext cx="6102096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E3A7112-E665-1C93-4342-B95BBEAB2C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940" y="1676399"/>
            <a:ext cx="5595030" cy="4754880"/>
          </a:xfr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1"/>
              </a:buClr>
              <a:defRPr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1"/>
              </a:buClr>
              <a:defRPr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244A05-14E2-7FA5-F0A2-B8A6498BE2EF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8">
            <a:extLst>
              <a:ext uri="{FF2B5EF4-FFF2-40B4-BE49-F238E27FC236}">
                <a16:creationId xmlns:a16="http://schemas.microsoft.com/office/drawing/2014/main" id="{0CCC7C72-1776-B995-0611-BF0A626A5FA1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A75CE9-BA5D-14E3-E5C5-E62356487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3489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6C4AB5-670D-3B16-FFFB-40F0E55F4535}"/>
              </a:ext>
            </a:extLst>
          </p:cNvPr>
          <p:cNvSpPr/>
          <p:nvPr userDrawn="1"/>
        </p:nvSpPr>
        <p:spPr>
          <a:xfrm>
            <a:off x="3826789" y="0"/>
            <a:ext cx="275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74C8B3-BEA5-7041-148F-FCAB52848617}"/>
              </a:ext>
            </a:extLst>
          </p:cNvPr>
          <p:cNvSpPr/>
          <p:nvPr userDrawn="1"/>
        </p:nvSpPr>
        <p:spPr>
          <a:xfrm>
            <a:off x="6584389" y="0"/>
            <a:ext cx="27576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ECA2E3-E789-0B14-BC4E-24589B465B4B}"/>
              </a:ext>
            </a:extLst>
          </p:cNvPr>
          <p:cNvSpPr/>
          <p:nvPr userDrawn="1"/>
        </p:nvSpPr>
        <p:spPr>
          <a:xfrm>
            <a:off x="9341989" y="0"/>
            <a:ext cx="28500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0" y="615557"/>
            <a:ext cx="3389252" cy="1329567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D521DDA-B970-8F02-16A7-430200CFFB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940" y="2144109"/>
            <a:ext cx="3387743" cy="4158423"/>
          </a:xfr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C4DC938-1EE3-990F-4250-6A91ECA96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5589" y="1447799"/>
            <a:ext cx="2340000" cy="62163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tx2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730794F-D1DE-A97F-4D29-1F98D143C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3189" y="1447799"/>
            <a:ext cx="2340000" cy="62163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D3E4B5B1-4BDB-823C-A8C2-BF61B18310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2191" y="1447799"/>
            <a:ext cx="2342009" cy="62163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5A8ABA-3A5D-612F-2857-A29E7E1863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5589" y="2237866"/>
            <a:ext cx="2340000" cy="4064667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DC0A734B-DB91-8989-76D0-B79B9C754D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3189" y="2237866"/>
            <a:ext cx="2340000" cy="4064667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3E5E9C1E-8543-BFDD-08E5-53B770DA2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2191" y="2237866"/>
            <a:ext cx="2342009" cy="4064667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EF919C-D727-C33C-8973-F6A29F886482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18">
            <a:extLst>
              <a:ext uri="{FF2B5EF4-FFF2-40B4-BE49-F238E27FC236}">
                <a16:creationId xmlns:a16="http://schemas.microsoft.com/office/drawing/2014/main" id="{98A40331-F256-3FE6-88DE-FB1F8E91096F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6C50906-23FC-A304-A615-FC6941243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36746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2291F1C2-4EA1-EEB3-C37B-D9583D9A8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b="5744"/>
          <a:stretch>
            <a:fillRect/>
          </a:stretch>
        </p:blipFill>
        <p:spPr>
          <a:xfrm>
            <a:off x="0" y="0"/>
            <a:ext cx="12188952" cy="68630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308CF2-2174-ECA0-0329-ECA8628DA340}"/>
              </a:ext>
            </a:extLst>
          </p:cNvPr>
          <p:cNvSpPr/>
          <p:nvPr userDrawn="1"/>
        </p:nvSpPr>
        <p:spPr>
          <a:xfrm>
            <a:off x="3048000" y="1143000"/>
            <a:ext cx="60959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A54A0A3-8247-0F4A-34F6-3E0F16B92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18593" y="1687778"/>
            <a:ext cx="4354813" cy="2339445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3A10DE-1A5A-8C99-D67D-CB9E876D3769}"/>
              </a:ext>
            </a:extLst>
          </p:cNvPr>
          <p:cNvSpPr/>
          <p:nvPr userDrawn="1"/>
        </p:nvSpPr>
        <p:spPr>
          <a:xfrm>
            <a:off x="3048000" y="5715000"/>
            <a:ext cx="6095999" cy="114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97EAC8F-2D03-514B-974B-6DE9F37BA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57" y="6083261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97352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FB0738D-5461-C322-A2ED-D19D19BDA4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952" cy="6863003"/>
          </a:xfrm>
          <a:custGeom>
            <a:avLst/>
            <a:gdLst>
              <a:gd name="connsiteX0" fmla="*/ 3048000 w 12188952"/>
              <a:gd name="connsiteY0" fmla="*/ 6858000 h 6863003"/>
              <a:gd name="connsiteX1" fmla="*/ 9143999 w 12188952"/>
              <a:gd name="connsiteY1" fmla="*/ 6858000 h 6863003"/>
              <a:gd name="connsiteX2" fmla="*/ 9143999 w 12188952"/>
              <a:gd name="connsiteY2" fmla="*/ 6863003 h 6863003"/>
              <a:gd name="connsiteX3" fmla="*/ 3048000 w 12188952"/>
              <a:gd name="connsiteY3" fmla="*/ 6863003 h 6863003"/>
              <a:gd name="connsiteX4" fmla="*/ 3048000 w 12188952"/>
              <a:gd name="connsiteY4" fmla="*/ 1143000 h 6863003"/>
              <a:gd name="connsiteX5" fmla="*/ 3048000 w 12188952"/>
              <a:gd name="connsiteY5" fmla="*/ 4572000 h 6863003"/>
              <a:gd name="connsiteX6" fmla="*/ 9143999 w 12188952"/>
              <a:gd name="connsiteY6" fmla="*/ 4572000 h 6863003"/>
              <a:gd name="connsiteX7" fmla="*/ 9143999 w 12188952"/>
              <a:gd name="connsiteY7" fmla="*/ 1143000 h 6863003"/>
              <a:gd name="connsiteX8" fmla="*/ 0 w 12188952"/>
              <a:gd name="connsiteY8" fmla="*/ 0 h 6863003"/>
              <a:gd name="connsiteX9" fmla="*/ 12188952 w 12188952"/>
              <a:gd name="connsiteY9" fmla="*/ 0 h 6863003"/>
              <a:gd name="connsiteX10" fmla="*/ 12188952 w 12188952"/>
              <a:gd name="connsiteY10" fmla="*/ 6858000 h 6863003"/>
              <a:gd name="connsiteX11" fmla="*/ 9143999 w 12188952"/>
              <a:gd name="connsiteY11" fmla="*/ 6858000 h 6863003"/>
              <a:gd name="connsiteX12" fmla="*/ 9143999 w 12188952"/>
              <a:gd name="connsiteY12" fmla="*/ 5715000 h 6863003"/>
              <a:gd name="connsiteX13" fmla="*/ 3048000 w 12188952"/>
              <a:gd name="connsiteY13" fmla="*/ 5715000 h 6863003"/>
              <a:gd name="connsiteX14" fmla="*/ 3048000 w 12188952"/>
              <a:gd name="connsiteY14" fmla="*/ 6858000 h 6863003"/>
              <a:gd name="connsiteX15" fmla="*/ 0 w 12188952"/>
              <a:gd name="connsiteY15" fmla="*/ 6858000 h 686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63003">
                <a:moveTo>
                  <a:pt x="3048000" y="6858000"/>
                </a:moveTo>
                <a:lnTo>
                  <a:pt x="9143999" y="6858000"/>
                </a:lnTo>
                <a:lnTo>
                  <a:pt x="9143999" y="6863003"/>
                </a:lnTo>
                <a:lnTo>
                  <a:pt x="3048000" y="6863003"/>
                </a:lnTo>
                <a:close/>
                <a:moveTo>
                  <a:pt x="3048000" y="1143000"/>
                </a:moveTo>
                <a:lnTo>
                  <a:pt x="3048000" y="4572000"/>
                </a:lnTo>
                <a:lnTo>
                  <a:pt x="9143999" y="4572000"/>
                </a:lnTo>
                <a:lnTo>
                  <a:pt x="9143999" y="1143000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9143999" y="6858000"/>
                </a:lnTo>
                <a:lnTo>
                  <a:pt x="9143999" y="5715000"/>
                </a:lnTo>
                <a:lnTo>
                  <a:pt x="3048000" y="571500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91440"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Insert Your Image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585F96-0813-AED0-05C7-7B31E7E69A17}"/>
              </a:ext>
            </a:extLst>
          </p:cNvPr>
          <p:cNvSpPr/>
          <p:nvPr userDrawn="1"/>
        </p:nvSpPr>
        <p:spPr>
          <a:xfrm>
            <a:off x="3048000" y="1143000"/>
            <a:ext cx="60959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A54A0A3-8247-0F4A-34F6-3E0F16B92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18593" y="1687778"/>
            <a:ext cx="4354813" cy="2339445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Guide 2">
            <a:extLst>
              <a:ext uri="{FF2B5EF4-FFF2-40B4-BE49-F238E27FC236}">
                <a16:creationId xmlns:a16="http://schemas.microsoft.com/office/drawing/2014/main" id="{61922212-2F3B-D67B-1B42-694205F95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859430"/>
            <a:ext cx="4224338" cy="540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000" tIns="0" rIns="9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Copy/paste the logo from Master slide </a:t>
            </a:r>
            <a:b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to ensure it always appears on top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F732A90-C543-F225-3058-A9482BB47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57" y="6083261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8314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6F2B68A-E3A4-5DEA-2C28-46768D9A46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940" y="1725329"/>
            <a:ext cx="5943600" cy="2855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section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BCEB-5115-5C9D-AFAE-AD99B18C3338}"/>
              </a:ext>
            </a:extLst>
          </p:cNvPr>
          <p:cNvCxnSpPr>
            <a:cxnSpLocks/>
          </p:cNvCxnSpPr>
          <p:nvPr userDrawn="1"/>
        </p:nvCxnSpPr>
        <p:spPr>
          <a:xfrm>
            <a:off x="247800" y="1556792"/>
            <a:ext cx="5943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B5DE18-1C99-B0DC-0E00-D11F58C5CD14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18">
            <a:extLst>
              <a:ext uri="{FF2B5EF4-FFF2-40B4-BE49-F238E27FC236}">
                <a16:creationId xmlns:a16="http://schemas.microsoft.com/office/drawing/2014/main" id="{D63C8BBD-EC88-85AE-6B5D-F00DC3AC10C8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4EA85B4-E952-BD89-3B1F-7E8399A1D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3863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94D9E7-AC77-E4BE-36EF-AD1EB109A6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980" y="1212783"/>
            <a:ext cx="2600493" cy="1956933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13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##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F2B68A-E3A4-5DEA-2C28-46768D9A46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940" y="3429000"/>
            <a:ext cx="11696400" cy="2855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section title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E91CC6-D0AC-1802-AD21-0D73BDE4447D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18">
            <a:extLst>
              <a:ext uri="{FF2B5EF4-FFF2-40B4-BE49-F238E27FC236}">
                <a16:creationId xmlns:a16="http://schemas.microsoft.com/office/drawing/2014/main" id="{2855ADBD-274E-89AC-A978-B457BF8EA9E7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9435C4E-B481-8E9A-DE01-AE6680743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29003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5B305B0-D31A-5474-7D8E-ABDC454CC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904" y="0"/>
            <a:ext cx="6102096" cy="6858000"/>
          </a:xfrm>
          <a:custGeom>
            <a:avLst/>
            <a:gdLst>
              <a:gd name="connsiteX0" fmla="*/ 0 w 6089904"/>
              <a:gd name="connsiteY0" fmla="*/ 0 h 6858000"/>
              <a:gd name="connsiteX1" fmla="*/ 6089904 w 6089904"/>
              <a:gd name="connsiteY1" fmla="*/ 0 h 6858000"/>
              <a:gd name="connsiteX2" fmla="*/ 6089904 w 6089904"/>
              <a:gd name="connsiteY2" fmla="*/ 6858000 h 6858000"/>
              <a:gd name="connsiteX3" fmla="*/ 0 w 6089904"/>
              <a:gd name="connsiteY3" fmla="*/ 6858000 h 6858000"/>
              <a:gd name="connsiteX4" fmla="*/ 0 w 6089904"/>
              <a:gd name="connsiteY4" fmla="*/ 5714991 h 6858000"/>
              <a:gd name="connsiteX5" fmla="*/ 3041904 w 6089904"/>
              <a:gd name="connsiteY5" fmla="*/ 5714991 h 6858000"/>
              <a:gd name="connsiteX6" fmla="*/ 3041904 w 6089904"/>
              <a:gd name="connsiteY6" fmla="*/ 1143000 h 6858000"/>
              <a:gd name="connsiteX7" fmla="*/ 0 w 6089904"/>
              <a:gd name="connsiteY7" fmla="*/ 1143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9904" h="6858000">
                <a:moveTo>
                  <a:pt x="0" y="0"/>
                </a:moveTo>
                <a:lnTo>
                  <a:pt x="6089904" y="0"/>
                </a:lnTo>
                <a:lnTo>
                  <a:pt x="6089904" y="6858000"/>
                </a:lnTo>
                <a:lnTo>
                  <a:pt x="0" y="6858000"/>
                </a:lnTo>
                <a:lnTo>
                  <a:pt x="0" y="5714991"/>
                </a:lnTo>
                <a:lnTo>
                  <a:pt x="3041904" y="5714991"/>
                </a:lnTo>
                <a:lnTo>
                  <a:pt x="3041904" y="1143000"/>
                </a:lnTo>
                <a:lnTo>
                  <a:pt x="0" y="1143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1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69E86E-91DB-523D-D2CB-C7D6305B44FC}"/>
              </a:ext>
            </a:extLst>
          </p:cNvPr>
          <p:cNvSpPr/>
          <p:nvPr userDrawn="1"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A54E5C-454C-6C0D-88AB-AD15CE1FDBB2}"/>
              </a:ext>
            </a:extLst>
          </p:cNvPr>
          <p:cNvSpPr txBox="1">
            <a:spLocks/>
          </p:cNvSpPr>
          <p:nvPr userDrawn="1"/>
        </p:nvSpPr>
        <p:spPr>
          <a:xfrm>
            <a:off x="3041904" y="1143005"/>
            <a:ext cx="6096000" cy="4571991"/>
          </a:xfrm>
          <a:custGeom>
            <a:avLst/>
            <a:gdLst>
              <a:gd name="connsiteX0" fmla="*/ 0 w 6096000"/>
              <a:gd name="connsiteY0" fmla="*/ 0 h 4571991"/>
              <a:gd name="connsiteX1" fmla="*/ 3041904 w 6096000"/>
              <a:gd name="connsiteY1" fmla="*/ 0 h 4571991"/>
              <a:gd name="connsiteX2" fmla="*/ 6096000 w 6096000"/>
              <a:gd name="connsiteY2" fmla="*/ 0 h 4571991"/>
              <a:gd name="connsiteX3" fmla="*/ 6096000 w 6096000"/>
              <a:gd name="connsiteY3" fmla="*/ 4571991 h 4571991"/>
              <a:gd name="connsiteX4" fmla="*/ 3041904 w 6096000"/>
              <a:gd name="connsiteY4" fmla="*/ 4571991 h 4571991"/>
              <a:gd name="connsiteX5" fmla="*/ 0 w 6096000"/>
              <a:gd name="connsiteY5" fmla="*/ 4571991 h 457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4571991">
                <a:moveTo>
                  <a:pt x="0" y="0"/>
                </a:moveTo>
                <a:lnTo>
                  <a:pt x="3041904" y="0"/>
                </a:lnTo>
                <a:lnTo>
                  <a:pt x="6096000" y="0"/>
                </a:lnTo>
                <a:lnTo>
                  <a:pt x="6096000" y="4571991"/>
                </a:lnTo>
                <a:lnTo>
                  <a:pt x="3041904" y="4571991"/>
                </a:lnTo>
                <a:lnTo>
                  <a:pt x="0" y="457199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6467AD-521B-FF48-BCC7-CDECC9B22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4651" y="2259278"/>
            <a:ext cx="4710507" cy="2339445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 b="1" i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710750-3AE8-FE6B-459A-6A02FB1C8E7B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8">
            <a:extLst>
              <a:ext uri="{FF2B5EF4-FFF2-40B4-BE49-F238E27FC236}">
                <a16:creationId xmlns:a16="http://schemas.microsoft.com/office/drawing/2014/main" id="{96EA12B2-C113-8D0A-6416-626C36690C6E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94FD01F-326C-8933-3A01-DC0483AF9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3002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69E86E-91DB-523D-D2CB-C7D6305B44FC}"/>
              </a:ext>
            </a:extLst>
          </p:cNvPr>
          <p:cNvSpPr/>
          <p:nvPr userDrawn="1"/>
        </p:nvSpPr>
        <p:spPr>
          <a:xfrm>
            <a:off x="6102096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8093962-E442-E812-C2E1-A509ACA5AF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102096" cy="6858000"/>
          </a:xfrm>
          <a:custGeom>
            <a:avLst/>
            <a:gdLst>
              <a:gd name="connsiteX0" fmla="*/ 6102096 w 6102096"/>
              <a:gd name="connsiteY0" fmla="*/ 0 h 6858000"/>
              <a:gd name="connsiteX1" fmla="*/ 0 w 6102096"/>
              <a:gd name="connsiteY1" fmla="*/ 0 h 6858000"/>
              <a:gd name="connsiteX2" fmla="*/ 0 w 6102096"/>
              <a:gd name="connsiteY2" fmla="*/ 1143005 h 6858000"/>
              <a:gd name="connsiteX3" fmla="*/ 18288 w 6102096"/>
              <a:gd name="connsiteY3" fmla="*/ 1143005 h 6858000"/>
              <a:gd name="connsiteX4" fmla="*/ 3060192 w 6102096"/>
              <a:gd name="connsiteY4" fmla="*/ 1143005 h 6858000"/>
              <a:gd name="connsiteX5" fmla="*/ 3060192 w 6102096"/>
              <a:gd name="connsiteY5" fmla="*/ 5714996 h 6858000"/>
              <a:gd name="connsiteX6" fmla="*/ 18288 w 6102096"/>
              <a:gd name="connsiteY6" fmla="*/ 5714996 h 6858000"/>
              <a:gd name="connsiteX7" fmla="*/ 0 w 6102096"/>
              <a:gd name="connsiteY7" fmla="*/ 5714996 h 6858000"/>
              <a:gd name="connsiteX8" fmla="*/ 0 w 6102096"/>
              <a:gd name="connsiteY8" fmla="*/ 6858000 h 6858000"/>
              <a:gd name="connsiteX9" fmla="*/ 6102096 w 610209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2096" h="6858000">
                <a:moveTo>
                  <a:pt x="6102096" y="0"/>
                </a:moveTo>
                <a:lnTo>
                  <a:pt x="0" y="0"/>
                </a:lnTo>
                <a:lnTo>
                  <a:pt x="0" y="1143005"/>
                </a:lnTo>
                <a:lnTo>
                  <a:pt x="18288" y="1143005"/>
                </a:lnTo>
                <a:lnTo>
                  <a:pt x="3060192" y="1143005"/>
                </a:lnTo>
                <a:lnTo>
                  <a:pt x="3060192" y="5714996"/>
                </a:lnTo>
                <a:lnTo>
                  <a:pt x="18288" y="5714996"/>
                </a:lnTo>
                <a:lnTo>
                  <a:pt x="0" y="5714996"/>
                </a:lnTo>
                <a:lnTo>
                  <a:pt x="0" y="6858000"/>
                </a:lnTo>
                <a:lnTo>
                  <a:pt x="6102096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1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710750-3AE8-FE6B-459A-6A02FB1C8E7B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uide 2">
            <a:extLst>
              <a:ext uri="{FF2B5EF4-FFF2-40B4-BE49-F238E27FC236}">
                <a16:creationId xmlns:a16="http://schemas.microsoft.com/office/drawing/2014/main" id="{5BEBF41F-C241-69D3-B595-853B4BB09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859430"/>
            <a:ext cx="4224338" cy="540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000" tIns="0" rIns="9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Copy/paste the logo from Master slide </a:t>
            </a:r>
            <a:b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to ensure it always appears on top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A818A-0C62-2302-E4B5-5BFC73A6DB33}"/>
              </a:ext>
            </a:extLst>
          </p:cNvPr>
          <p:cNvSpPr txBox="1">
            <a:spLocks/>
          </p:cNvSpPr>
          <p:nvPr userDrawn="1"/>
        </p:nvSpPr>
        <p:spPr>
          <a:xfrm>
            <a:off x="3041904" y="1143005"/>
            <a:ext cx="6096000" cy="4571991"/>
          </a:xfrm>
          <a:custGeom>
            <a:avLst/>
            <a:gdLst>
              <a:gd name="connsiteX0" fmla="*/ 0 w 6096000"/>
              <a:gd name="connsiteY0" fmla="*/ 0 h 4571991"/>
              <a:gd name="connsiteX1" fmla="*/ 3041904 w 6096000"/>
              <a:gd name="connsiteY1" fmla="*/ 0 h 4571991"/>
              <a:gd name="connsiteX2" fmla="*/ 6096000 w 6096000"/>
              <a:gd name="connsiteY2" fmla="*/ 0 h 4571991"/>
              <a:gd name="connsiteX3" fmla="*/ 6096000 w 6096000"/>
              <a:gd name="connsiteY3" fmla="*/ 4571991 h 4571991"/>
              <a:gd name="connsiteX4" fmla="*/ 3041904 w 6096000"/>
              <a:gd name="connsiteY4" fmla="*/ 4571991 h 4571991"/>
              <a:gd name="connsiteX5" fmla="*/ 0 w 6096000"/>
              <a:gd name="connsiteY5" fmla="*/ 4571991 h 457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4571991">
                <a:moveTo>
                  <a:pt x="0" y="0"/>
                </a:moveTo>
                <a:lnTo>
                  <a:pt x="3041904" y="0"/>
                </a:lnTo>
                <a:lnTo>
                  <a:pt x="6096000" y="0"/>
                </a:lnTo>
                <a:lnTo>
                  <a:pt x="6096000" y="4571991"/>
                </a:lnTo>
                <a:lnTo>
                  <a:pt x="3041904" y="4571991"/>
                </a:lnTo>
                <a:lnTo>
                  <a:pt x="0" y="457199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AE1159-03BE-BEB8-925F-D3EC1E7384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4651" y="2259278"/>
            <a:ext cx="4710507" cy="2339445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 b="1" i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92CA8AFA-5AC6-8DF0-84C3-703998BB4E86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C52828-91F1-DAC5-F020-F5A8BA617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516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 descr="A picture containing tree, outdoor, shore, day&#10;&#10;Description automatically generated">
            <a:extLst>
              <a:ext uri="{FF2B5EF4-FFF2-40B4-BE49-F238E27FC236}">
                <a16:creationId xmlns:a16="http://schemas.microsoft.com/office/drawing/2014/main" id="{A07FBD46-F9D4-158F-2BF7-5AE458BB0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6" t="5534" r="-157" b="5471"/>
          <a:stretch/>
        </p:blipFill>
        <p:spPr>
          <a:xfrm>
            <a:off x="7620000" y="0"/>
            <a:ext cx="4591050" cy="68627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DE4B2-A083-3CA0-3E96-133F73EE2110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1CC12F-6085-48CA-60B0-C462D03F9A1D}"/>
              </a:ext>
            </a:extLst>
          </p:cNvPr>
          <p:cNvSpPr/>
          <p:nvPr userDrawn="1"/>
        </p:nvSpPr>
        <p:spPr>
          <a:xfrm>
            <a:off x="6096001" y="0"/>
            <a:ext cx="152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165F0FF-DA7E-0F51-377E-82C57FAC5045}"/>
              </a:ext>
            </a:extLst>
          </p:cNvPr>
          <p:cNvSpPr/>
          <p:nvPr userDrawn="1"/>
        </p:nvSpPr>
        <p:spPr>
          <a:xfrm>
            <a:off x="3048000" y="5715000"/>
            <a:ext cx="6095999" cy="114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721935-1594-0BF4-6986-999BD8558F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1143000"/>
            <a:ext cx="2658917" cy="1807673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997C0E-A04B-224E-EDD9-7C0C776C4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1" y="3116569"/>
            <a:ext cx="2658917" cy="1163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b="1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5F3B7-AA28-A615-1D6B-17161DC1AD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4919532"/>
            <a:ext cx="2658918" cy="21544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E375E1B-A1AA-F441-9C46-B67197C64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4445860"/>
            <a:ext cx="2658918" cy="30777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Presenter</a:t>
            </a:r>
            <a:endParaRPr lang="en-US"/>
          </a:p>
        </p:txBody>
      </p:sp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4D9F13FB-9CBB-F8D3-71FA-C0A0F04AF9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995" b="6995"/>
          <a:stretch>
            <a:fillRect/>
          </a:stretch>
        </p:blipFill>
        <p:spPr>
          <a:xfrm flipH="1">
            <a:off x="3048000" y="1143000"/>
            <a:ext cx="6096000" cy="3992563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545DD41-936C-0CBC-5F9F-8292553C89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57" y="6083261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3492"/>
      </p:ext>
    </p:extLst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4940" y="2767794"/>
            <a:ext cx="4651251" cy="3091132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Click to add section title</a:t>
            </a:r>
          </a:p>
        </p:txBody>
      </p:sp>
      <p:cxnSp>
        <p:nvCxnSpPr>
          <p:cNvPr id="31" name="Straight Connector 30"/>
          <p:cNvCxnSpPr>
            <a:cxnSpLocks/>
          </p:cNvCxnSpPr>
          <p:nvPr userDrawn="1"/>
        </p:nvCxnSpPr>
        <p:spPr>
          <a:xfrm>
            <a:off x="247800" y="2661023"/>
            <a:ext cx="465125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8">
            <a:extLst>
              <a:ext uri="{FF2B5EF4-FFF2-40B4-BE49-F238E27FC236}">
                <a16:creationId xmlns:a16="http://schemas.microsoft.com/office/drawing/2014/main" id="{3D986D7C-88BE-CB73-3163-C6E90233A0DE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7B4DC73-C6F6-7B5A-6A48-16B8F4789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60453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with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4803-FFAA-054D-893D-AEE8A94EE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800" y="1776445"/>
            <a:ext cx="11696400" cy="1958910"/>
          </a:xfrm>
        </p:spPr>
        <p:txBody>
          <a:bodyPr anchor="t" anchorCtr="0">
            <a:noAutofit/>
          </a:bodyPr>
          <a:lstStyle>
            <a:lvl1pPr algn="ctr"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add section title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08946E02-B56A-3CED-EFDB-F0C968974C25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B8185C-E8E4-3232-542D-F82CE1031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61420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DBC95A33-D0D7-7723-F608-13055A01E8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AB9AD-BB09-D4AB-EE9D-9F40A3C6BDDC}"/>
              </a:ext>
            </a:extLst>
          </p:cNvPr>
          <p:cNvSpPr/>
          <p:nvPr userDrawn="1"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AE6DED-49AE-EC86-CB22-62F173AC8F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940" y="1883434"/>
            <a:ext cx="4651251" cy="309113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800" b="1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54423EF9-4DAE-1B40-A599-87A564559277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bg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C43A854-FD14-4C02-8229-2FAD4947C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3116"/>
      </p:ext>
    </p:extLst>
  </p:cSld>
  <p:clrMapOvr>
    <a:masterClrMapping/>
  </p:clrMapOvr>
  <p:transition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D02C99-16A7-01EC-B929-0F948C74EB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800" y="1676399"/>
            <a:ext cx="3630168" cy="248920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AAAB034-3DCE-0A7C-7A1A-EF67F83C72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0916" y="1676399"/>
            <a:ext cx="3630168" cy="248920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092E9C1-BF94-DF1C-33F9-859F830728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14032" y="1676399"/>
            <a:ext cx="3630168" cy="248920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A5F740A3-C489-4D63-2F7D-FCB927BB64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800" y="4304022"/>
            <a:ext cx="3630168" cy="544973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</a:p>
          <a:p>
            <a:pPr lvl="0"/>
            <a:endParaRPr lang="en-GB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5F2C6AD3-4FD4-9583-0796-3E5CEFF76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0916" y="4304022"/>
            <a:ext cx="3630168" cy="544973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69A8C539-79CB-ADAD-0D74-7F7D6D6F5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4032" y="4304022"/>
            <a:ext cx="3630168" cy="544973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EC75A74C-B668-F0A2-BAA4-110A6F120F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800" y="4987417"/>
            <a:ext cx="3630168" cy="1297495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6E40531F-5399-3879-3741-76FF0AB9A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0916" y="4987417"/>
            <a:ext cx="3630168" cy="1297495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D7ED9248-9AE9-8E60-CCCE-B2B4B7A4BC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4032" y="4987417"/>
            <a:ext cx="3630168" cy="1297495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15F632-BCE3-6B89-5254-B0EA62210770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8">
            <a:extLst>
              <a:ext uri="{FF2B5EF4-FFF2-40B4-BE49-F238E27FC236}">
                <a16:creationId xmlns:a16="http://schemas.microsoft.com/office/drawing/2014/main" id="{403AA513-86A4-4B91-522F-308E0F4E52DD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B444710-E03E-9D66-75C4-3AB04E6A3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37903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phot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D02C99-16A7-01EC-B929-0F948C74EB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800" y="1676398"/>
            <a:ext cx="2011680" cy="19781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AAAB034-3DCE-0A7C-7A1A-EF67F83C72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8980" y="1676398"/>
            <a:ext cx="2011680" cy="19781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092E9C1-BF94-DF1C-33F9-859F830728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11340" y="1676398"/>
            <a:ext cx="2011680" cy="19781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A5F740A3-C489-4D63-2F7D-FCB927BB64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800" y="3778638"/>
            <a:ext cx="2011680" cy="64469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First Name</a:t>
            </a:r>
          </a:p>
          <a:p>
            <a:pPr lvl="0"/>
            <a:r>
              <a:rPr lang="en-GB"/>
              <a:t>Last Name</a:t>
            </a:r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EC75A74C-B668-F0A2-BAA4-110A6F120F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800" y="4547462"/>
            <a:ext cx="2011680" cy="1737452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D394CD10-095B-8C6F-216A-357ACC1C576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90160" y="1676398"/>
            <a:ext cx="2011680" cy="19781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3A8C4314-ACA7-0D1E-5622-D883DBE7FC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32520" y="1676398"/>
            <a:ext cx="2011680" cy="19781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C75493-140F-993D-8EAF-947BC7BAF5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8980" y="3778638"/>
            <a:ext cx="2011680" cy="64469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First Name</a:t>
            </a:r>
          </a:p>
          <a:p>
            <a:pPr lvl="0"/>
            <a:r>
              <a:rPr lang="en-GB"/>
              <a:t>Last Name</a:t>
            </a:r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AAE705A-DE6F-5285-9967-9C6F85FCBE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68980" y="4547462"/>
            <a:ext cx="2011680" cy="1737452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5094776-D827-10B4-53FB-BA52A27982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0160" y="3778638"/>
            <a:ext cx="2011680" cy="64469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First Name</a:t>
            </a:r>
          </a:p>
          <a:p>
            <a:pPr lvl="0"/>
            <a:r>
              <a:rPr lang="en-GB"/>
              <a:t>Last Name</a:t>
            </a:r>
            <a:endParaRPr lang="en-US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0F5096DD-BD1F-2985-D828-C7DEC9AD18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90160" y="4547462"/>
            <a:ext cx="2011680" cy="1737452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8DCC44E-89CA-C299-81A5-18F6EC49B6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11340" y="3778638"/>
            <a:ext cx="2011680" cy="64469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First Name</a:t>
            </a:r>
          </a:p>
          <a:p>
            <a:pPr lvl="0"/>
            <a:r>
              <a:rPr lang="en-GB"/>
              <a:t>Last Name</a:t>
            </a:r>
            <a:endParaRPr lang="en-US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93171B60-4FD0-54FE-1BDA-FAE8B6B3ED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11340" y="4547462"/>
            <a:ext cx="2011680" cy="1737452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D733D7D-3196-8C3A-19C1-356774A129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32520" y="3778638"/>
            <a:ext cx="2011680" cy="64469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First Name</a:t>
            </a:r>
          </a:p>
          <a:p>
            <a:pPr lvl="0"/>
            <a:r>
              <a:rPr lang="en-GB"/>
              <a:t>Last Name</a:t>
            </a:r>
            <a:endParaRPr lang="en-US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B3250A7-237E-3D50-15BC-1FB70DDC70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32520" y="4547462"/>
            <a:ext cx="2011680" cy="1737452"/>
          </a:xfrm>
        </p:spPr>
        <p:txBody>
          <a:bodyPr anchor="t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632C3A-3111-7577-6F0E-0DF95B05B290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18">
            <a:extLst>
              <a:ext uri="{FF2B5EF4-FFF2-40B4-BE49-F238E27FC236}">
                <a16:creationId xmlns:a16="http://schemas.microsoft.com/office/drawing/2014/main" id="{A2881F61-7F63-AFE9-0A8A-743D8585F09D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92AAF35-8D1F-A451-D905-31702A90B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52986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A5F740A3-C489-4D63-2F7D-FCB927BB64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800" y="3385940"/>
            <a:ext cx="2642616" cy="64008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EC75A74C-B668-F0A2-BAA4-110A6F120F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800" y="4201610"/>
            <a:ext cx="2642616" cy="208330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C75493-140F-993D-8EAF-947BC7BAF5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2106" y="3385940"/>
            <a:ext cx="2642616" cy="64008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AAE705A-DE6F-5285-9967-9C6F85FCBE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62106" y="4201610"/>
            <a:ext cx="2642616" cy="208330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5094776-D827-10B4-53FB-BA52A27982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6412" y="3385940"/>
            <a:ext cx="2642616" cy="64008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0F5096DD-BD1F-2985-D828-C7DEC9AD18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6412" y="4201610"/>
            <a:ext cx="2642616" cy="208330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8DCC44E-89CA-C299-81A5-18F6EC49B6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0717" y="3385940"/>
            <a:ext cx="2646099" cy="64008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93171B60-4FD0-54FE-1BDA-FAE8B6B3ED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717" y="4201610"/>
            <a:ext cx="2646099" cy="208330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E122F1-446D-5162-8253-745AFD8BF8DA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05BE1BF-1D34-A472-CDDD-0414A2007AAB}"/>
              </a:ext>
            </a:extLst>
          </p:cNvPr>
          <p:cNvSpPr/>
          <p:nvPr userDrawn="1"/>
        </p:nvSpPr>
        <p:spPr>
          <a:xfrm>
            <a:off x="957108" y="1986730"/>
            <a:ext cx="1224000" cy="122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A49F9-3746-8317-807E-6DA192F09210}"/>
              </a:ext>
            </a:extLst>
          </p:cNvPr>
          <p:cNvSpPr/>
          <p:nvPr userDrawn="1"/>
        </p:nvSpPr>
        <p:spPr>
          <a:xfrm>
            <a:off x="3971414" y="1986730"/>
            <a:ext cx="1224000" cy="122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752F5-D8BD-7C6D-8484-99D898BFBCF0}"/>
              </a:ext>
            </a:extLst>
          </p:cNvPr>
          <p:cNvSpPr/>
          <p:nvPr userDrawn="1"/>
        </p:nvSpPr>
        <p:spPr>
          <a:xfrm>
            <a:off x="6985720" y="1986730"/>
            <a:ext cx="1224000" cy="122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5ACDE5-FC2B-DA94-5C8A-A2430A21DD6C}"/>
              </a:ext>
            </a:extLst>
          </p:cNvPr>
          <p:cNvSpPr/>
          <p:nvPr userDrawn="1"/>
        </p:nvSpPr>
        <p:spPr>
          <a:xfrm>
            <a:off x="10001766" y="1986730"/>
            <a:ext cx="1224000" cy="1224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39A99E-9E7E-DFF8-E089-B1ED32C546E0}"/>
              </a:ext>
            </a:extLst>
          </p:cNvPr>
          <p:cNvSpPr/>
          <p:nvPr userDrawn="1"/>
        </p:nvSpPr>
        <p:spPr>
          <a:xfrm>
            <a:off x="0" y="6858001"/>
            <a:ext cx="7368988" cy="42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ysClr val="windowText" lastClr="000000"/>
                </a:solidFill>
              </a:rPr>
              <a:t>Place icons in square boxes. Use Google icons. Choose Sharp icons from: </a:t>
            </a:r>
            <a:r>
              <a:rPr lang="en-IN" sz="1000">
                <a:hlinkClick r:id="rId2"/>
              </a:rPr>
              <a:t>https://fonts.google.com/icons?icon.style=Sharp</a:t>
            </a:r>
            <a:br>
              <a:rPr lang="en-IN" sz="1000"/>
            </a:br>
            <a:r>
              <a:rPr lang="en-IN" sz="1000">
                <a:solidFill>
                  <a:schemeClr val="tx1"/>
                </a:solidFill>
              </a:rPr>
              <a:t>For recolouring of icon</a:t>
            </a:r>
            <a:r>
              <a:rPr lang="en-IN" sz="1000" baseline="0">
                <a:solidFill>
                  <a:schemeClr val="tx1"/>
                </a:solidFill>
              </a:rPr>
              <a:t>: Select the icon → Picture Format → Colour</a:t>
            </a:r>
            <a:endParaRPr lang="en-IN" sz="1000" baseline="0">
              <a:solidFill>
                <a:schemeClr val="tx1"/>
              </a:solidFill>
              <a:effectLst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E6893AF-7D24-D150-F511-07EB3105DB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0796" y="2131053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9571680B-2CEC-F7E8-7591-69CA25C7DB0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15102" y="2131053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780BBD9F-AEBA-6030-2685-F8B37CE44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29408" y="2131053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28750539-AA57-5459-1CDF-DD5CFC1845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45454" y="2131053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6B22E887-5F5B-EDB2-A26F-740EC6A91339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F535CEA-F11D-E250-F1A8-8459289A4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64091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3BBB85-2F89-AD34-7BFB-CF3F457A37B2}"/>
              </a:ext>
            </a:extLst>
          </p:cNvPr>
          <p:cNvSpPr/>
          <p:nvPr userDrawn="1"/>
        </p:nvSpPr>
        <p:spPr>
          <a:xfrm>
            <a:off x="0" y="2057400"/>
            <a:ext cx="12188952" cy="480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513AF1C6-D692-AD16-C1BB-DB164E406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799" y="4015559"/>
            <a:ext cx="2414016" cy="581374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D05853A-CF89-E46E-4395-7D8072EDB9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799" y="4719232"/>
            <a:ext cx="2414016" cy="160028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A5464C4-8C63-9003-4C82-C6C69B778B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1893" y="4015559"/>
            <a:ext cx="2414016" cy="581374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00960BD-5633-F4E6-D9EF-6141714ED2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1893" y="4719232"/>
            <a:ext cx="2414016" cy="160028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B90E9442-AD0F-6F5D-6BDB-174AEBA5D8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5987" y="4015559"/>
            <a:ext cx="2414016" cy="581374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EE3261A-0CC8-2B76-57E5-D5304619C6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5987" y="4719232"/>
            <a:ext cx="2414016" cy="160028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880028-A213-EBD1-0428-D3F537CE4C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30081" y="4015559"/>
            <a:ext cx="2414120" cy="581374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301B345-C468-A14F-344C-64141D510E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30081" y="4719232"/>
            <a:ext cx="2414120" cy="160028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3C1260-0DC1-5003-E78A-8D0BE4AE09B1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5F01E2E-E7CB-360C-1D40-73E6DD67BBA8}"/>
              </a:ext>
            </a:extLst>
          </p:cNvPr>
          <p:cNvSpPr/>
          <p:nvPr userDrawn="1"/>
        </p:nvSpPr>
        <p:spPr>
          <a:xfrm>
            <a:off x="247799" y="2547739"/>
            <a:ext cx="1298448" cy="129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CB1122-6401-DC1E-C6B4-A3A3020380A1}"/>
              </a:ext>
            </a:extLst>
          </p:cNvPr>
          <p:cNvSpPr/>
          <p:nvPr userDrawn="1"/>
        </p:nvSpPr>
        <p:spPr>
          <a:xfrm>
            <a:off x="3341893" y="2547739"/>
            <a:ext cx="1298448" cy="129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992E81-E7D5-3B4E-EFCE-9663E57FCD78}"/>
              </a:ext>
            </a:extLst>
          </p:cNvPr>
          <p:cNvSpPr/>
          <p:nvPr userDrawn="1"/>
        </p:nvSpPr>
        <p:spPr>
          <a:xfrm>
            <a:off x="6435987" y="2547739"/>
            <a:ext cx="1298448" cy="129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CD3D5-D009-9FB3-979F-00D67EF7876E}"/>
              </a:ext>
            </a:extLst>
          </p:cNvPr>
          <p:cNvSpPr/>
          <p:nvPr userDrawn="1"/>
        </p:nvSpPr>
        <p:spPr>
          <a:xfrm>
            <a:off x="9530081" y="2547739"/>
            <a:ext cx="1298448" cy="129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3F6FB8-F443-0EA9-DA31-97D3D0102339}"/>
              </a:ext>
            </a:extLst>
          </p:cNvPr>
          <p:cNvSpPr/>
          <p:nvPr userDrawn="1"/>
        </p:nvSpPr>
        <p:spPr>
          <a:xfrm>
            <a:off x="0" y="6858001"/>
            <a:ext cx="7368988" cy="42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ysClr val="windowText" lastClr="000000"/>
                </a:solidFill>
              </a:rPr>
              <a:t>Place icons in square boxes. Use Google icons. Choose Sharp icons from: </a:t>
            </a:r>
            <a:r>
              <a:rPr lang="en-IN" sz="1000">
                <a:hlinkClick r:id="rId2"/>
              </a:rPr>
              <a:t>https://fonts.google.com/icons?icon.style=Sharp</a:t>
            </a:r>
            <a:br>
              <a:rPr lang="en-IN" sz="1000"/>
            </a:br>
            <a:r>
              <a:rPr lang="en-IN" sz="1000">
                <a:solidFill>
                  <a:schemeClr val="tx1"/>
                </a:solidFill>
              </a:rPr>
              <a:t>For recolouring of icon</a:t>
            </a:r>
            <a:r>
              <a:rPr lang="en-IN" sz="1000" baseline="0">
                <a:solidFill>
                  <a:schemeClr val="tx1"/>
                </a:solidFill>
              </a:rPr>
              <a:t>: Select the icon → Picture Format → Colour</a:t>
            </a:r>
            <a:endParaRPr lang="en-IN" sz="1000" baseline="0">
              <a:solidFill>
                <a:schemeClr val="tx1"/>
              </a:solidFill>
              <a:effectLst/>
            </a:endParaRP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D0489A85-0596-22E5-6CED-4499FF584DA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8711" y="2729286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B46D8327-21FD-0AC1-C516-671552007ED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22805" y="2729286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640F32D1-3775-5A7E-1063-97E7E3E912D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16899" y="2729286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A8C6C023-908B-7729-2175-5C9BD1A2748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10993" y="2729286"/>
            <a:ext cx="936624" cy="935355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858FF23A-4D36-D45D-814C-78E53A6F85B7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F4125F1-F289-C345-068D-2CDA7DC72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F90C095-192F-CA79-8879-F6664D66A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33581"/>
      </p:ext>
    </p:extLst>
  </p:cSld>
  <p:clrMapOvr>
    <a:masterClrMapping/>
  </p:clrMapOvr>
  <p:transition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B189D9-412A-05CD-D86F-38E1895A7382}"/>
              </a:ext>
            </a:extLst>
          </p:cNvPr>
          <p:cNvSpPr/>
          <p:nvPr userDrawn="1"/>
        </p:nvSpPr>
        <p:spPr>
          <a:xfrm>
            <a:off x="247800" y="2209991"/>
            <a:ext cx="2632238" cy="4074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CEF46F-6A79-9833-48D1-58C989E7DE94}"/>
              </a:ext>
            </a:extLst>
          </p:cNvPr>
          <p:cNvSpPr/>
          <p:nvPr userDrawn="1"/>
        </p:nvSpPr>
        <p:spPr>
          <a:xfrm>
            <a:off x="3270613" y="2209991"/>
            <a:ext cx="2632238" cy="4074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3BC69E-EBCF-5DE7-B53D-D4A193CF18E2}"/>
              </a:ext>
            </a:extLst>
          </p:cNvPr>
          <p:cNvSpPr/>
          <p:nvPr userDrawn="1"/>
        </p:nvSpPr>
        <p:spPr>
          <a:xfrm>
            <a:off x="6293426" y="2209991"/>
            <a:ext cx="2630099" cy="4074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CB76F2-9A77-6BEC-DD1A-E58E2CE45E37}"/>
              </a:ext>
            </a:extLst>
          </p:cNvPr>
          <p:cNvSpPr/>
          <p:nvPr userDrawn="1"/>
        </p:nvSpPr>
        <p:spPr>
          <a:xfrm>
            <a:off x="9314101" y="2209991"/>
            <a:ext cx="2630099" cy="4074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6013706-E12B-14B1-6212-74D134452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974" y="2890247"/>
            <a:ext cx="2151890" cy="582158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9AC6CD49-8B1E-9EBE-8EED-77279B4A8C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974" y="3611302"/>
            <a:ext cx="2151890" cy="25007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6585958-F01F-6EE3-0A4E-6235045843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0787" y="2890247"/>
            <a:ext cx="2151890" cy="585216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3E3CB03-087D-ACE8-A568-DFD0977520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0787" y="3611302"/>
            <a:ext cx="2151890" cy="25007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38BFCF45-BDC5-90F9-FEC5-64F0B26DA5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2530" y="2890247"/>
            <a:ext cx="2151890" cy="585216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20F8C162-FED7-9FBA-814A-11B1B94958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32530" y="3611302"/>
            <a:ext cx="2151890" cy="25007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1BA963-5934-1773-F4EC-63ACC9D5D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750" y="2890247"/>
            <a:ext cx="2152800" cy="585216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5D67422-69D6-4B1C-2E76-55CB6011A4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52750" y="3611302"/>
            <a:ext cx="2152800" cy="25007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4D7E61-543A-B55D-325A-E2CE2BF0A1D8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91311-F8EA-B43A-3E0E-4CEDA0B8650D}"/>
              </a:ext>
            </a:extLst>
          </p:cNvPr>
          <p:cNvSpPr/>
          <p:nvPr userDrawn="1"/>
        </p:nvSpPr>
        <p:spPr>
          <a:xfrm>
            <a:off x="487974" y="1685135"/>
            <a:ext cx="1060704" cy="10607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FD6B66-4E56-FEBA-ADDF-6B9BAC5DBEB5}"/>
              </a:ext>
            </a:extLst>
          </p:cNvPr>
          <p:cNvSpPr/>
          <p:nvPr userDrawn="1"/>
        </p:nvSpPr>
        <p:spPr>
          <a:xfrm>
            <a:off x="3510787" y="1685135"/>
            <a:ext cx="1060704" cy="10607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C7148B-0EEA-8A4F-C6BB-BFCD9F1E54A1}"/>
              </a:ext>
            </a:extLst>
          </p:cNvPr>
          <p:cNvSpPr/>
          <p:nvPr userDrawn="1"/>
        </p:nvSpPr>
        <p:spPr>
          <a:xfrm>
            <a:off x="6532530" y="1685135"/>
            <a:ext cx="1060704" cy="10607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39EE1D-5A01-E4AA-D7D4-99C8706E73AF}"/>
              </a:ext>
            </a:extLst>
          </p:cNvPr>
          <p:cNvSpPr/>
          <p:nvPr userDrawn="1"/>
        </p:nvSpPr>
        <p:spPr>
          <a:xfrm>
            <a:off x="9552750" y="1685135"/>
            <a:ext cx="1060704" cy="10607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A7C1F-41B1-57EE-4767-B66F03207E90}"/>
              </a:ext>
            </a:extLst>
          </p:cNvPr>
          <p:cNvSpPr/>
          <p:nvPr userDrawn="1"/>
        </p:nvSpPr>
        <p:spPr>
          <a:xfrm>
            <a:off x="0" y="6858001"/>
            <a:ext cx="7368988" cy="42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ysClr val="windowText" lastClr="000000"/>
                </a:solidFill>
              </a:rPr>
              <a:t>Place icons in square boxes. Use Google icons. Choose Sharp icons from: </a:t>
            </a:r>
            <a:r>
              <a:rPr lang="en-IN" sz="1000">
                <a:hlinkClick r:id="rId2"/>
              </a:rPr>
              <a:t>https://fonts.google.com/icons?icon.style=Sharp</a:t>
            </a:r>
            <a:br>
              <a:rPr lang="en-IN" sz="1000"/>
            </a:br>
            <a:r>
              <a:rPr lang="en-IN" sz="1000">
                <a:solidFill>
                  <a:schemeClr val="tx1"/>
                </a:solidFill>
              </a:rPr>
              <a:t>For recolouring of icon</a:t>
            </a:r>
            <a:r>
              <a:rPr lang="en-IN" sz="1000" baseline="0">
                <a:solidFill>
                  <a:schemeClr val="tx1"/>
                </a:solidFill>
              </a:rPr>
              <a:t>: Select the icon → Picture Format → Colour</a:t>
            </a:r>
            <a:endParaRPr lang="en-IN" sz="1000" baseline="0">
              <a:solidFill>
                <a:schemeClr val="tx1"/>
              </a:solidFill>
              <a:effectLst/>
            </a:endParaRP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F491FA5-0C87-3318-413A-5BF6BD397CB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9734" y="1828772"/>
            <a:ext cx="777185" cy="77343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60F3C815-E286-FEC3-3E88-C4611A32FD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51326" y="1828772"/>
            <a:ext cx="777185" cy="77343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9ACDB390-C8D3-C659-F424-43A475943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72918" y="1828772"/>
            <a:ext cx="777185" cy="77343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0D27A9A8-C8D7-B142-A0CB-88F25DB4D72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94510" y="1828772"/>
            <a:ext cx="777185" cy="77343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0D716943-594A-93F8-100B-D35E886362D3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8A68ED-B91D-BEC8-DED4-4C82A4E23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93A21F3-A896-C9B1-227B-107AB75954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07686"/>
      </p:ext>
    </p:extLst>
  </p:cSld>
  <p:clrMapOvr>
    <a:masterClrMapping/>
  </p:clrMapOvr>
  <p:transition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3BBB85-2F89-AD34-7BFB-CF3F457A37B2}"/>
              </a:ext>
            </a:extLst>
          </p:cNvPr>
          <p:cNvSpPr/>
          <p:nvPr userDrawn="1"/>
        </p:nvSpPr>
        <p:spPr>
          <a:xfrm>
            <a:off x="0" y="4482988"/>
            <a:ext cx="12188952" cy="2375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D09B0-F712-3D93-0555-1D91A0F4FE92}"/>
              </a:ext>
            </a:extLst>
          </p:cNvPr>
          <p:cNvSpPr/>
          <p:nvPr userDrawn="1"/>
        </p:nvSpPr>
        <p:spPr>
          <a:xfrm>
            <a:off x="609601" y="2057988"/>
            <a:ext cx="3227832" cy="35212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5BDAA-C69C-F764-04EB-D7CBF80D46BA}"/>
              </a:ext>
            </a:extLst>
          </p:cNvPr>
          <p:cNvSpPr/>
          <p:nvPr userDrawn="1"/>
        </p:nvSpPr>
        <p:spPr>
          <a:xfrm>
            <a:off x="4480560" y="2057987"/>
            <a:ext cx="3227832" cy="35212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517852-8D73-923A-56BF-0A43A8D06600}"/>
              </a:ext>
            </a:extLst>
          </p:cNvPr>
          <p:cNvSpPr/>
          <p:nvPr userDrawn="1"/>
        </p:nvSpPr>
        <p:spPr>
          <a:xfrm>
            <a:off x="8351519" y="2057987"/>
            <a:ext cx="3229200" cy="35212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3C64780-2932-179A-8C12-4E397DC9F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262" y="2264630"/>
            <a:ext cx="2816510" cy="50136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1144139-4497-51DF-3503-C95F60450F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262" y="2872047"/>
            <a:ext cx="2816510" cy="251387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10899C5-AB5B-5BE2-57C4-8E6E5994C1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8400" y="2274904"/>
            <a:ext cx="2816510" cy="50136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4CF914EA-900F-9234-E6AF-8017829DE3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8400" y="2882321"/>
            <a:ext cx="2816510" cy="251387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174A8190-405C-6BD9-FB86-D64006D64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61539" y="2274904"/>
            <a:ext cx="2816510" cy="50136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1" i="0">
                <a:solidFill>
                  <a:schemeClr val="accent1"/>
                </a:solidFill>
                <a:latin typeface="+mj-lt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E17427E0-B547-2D30-5B83-CFA1952FFD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1539" y="2882321"/>
            <a:ext cx="2816510" cy="2513878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7DAF59-55DC-3201-7246-C7725E92697C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8">
            <a:extLst>
              <a:ext uri="{FF2B5EF4-FFF2-40B4-BE49-F238E27FC236}">
                <a16:creationId xmlns:a16="http://schemas.microsoft.com/office/drawing/2014/main" id="{309944E3-FF98-30C0-9543-02D0B00FE0C7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49AEA2-4183-B6A1-5481-B6D7D7A44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A333648-7454-63F1-4155-745823925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59991"/>
      </p:ext>
    </p:extLst>
  </p:cSld>
  <p:clrMapOvr>
    <a:masterClrMapping/>
  </p:clrMapOvr>
  <p:transition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3BBB85-2F89-AD34-7BFB-CF3F457A37B2}"/>
              </a:ext>
            </a:extLst>
          </p:cNvPr>
          <p:cNvSpPr/>
          <p:nvPr userDrawn="1"/>
        </p:nvSpPr>
        <p:spPr>
          <a:xfrm>
            <a:off x="0" y="2057400"/>
            <a:ext cx="12188952" cy="480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0450B9-083D-C9F6-BF35-3E8DD6400E4A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D2639F5-40E7-99AE-20BA-DBAB4938FB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7074" y="2268499"/>
            <a:ext cx="10440000" cy="4012859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63" indent="0">
              <a:buNone/>
              <a:defRPr/>
            </a:lvl2pPr>
            <a:lvl3pPr marL="536575" indent="0">
              <a:buNone/>
              <a:defRPr/>
            </a:lvl3pPr>
            <a:lvl4pPr marL="896938" indent="0">
              <a:buNone/>
              <a:defRPr/>
            </a:lvl4pPr>
            <a:lvl5pPr marL="1252538" indent="0">
              <a:buNone/>
              <a:defRPr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25339E5B-4CA4-65F6-F1D2-3C9F5EE83E15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A5CD36-C7C0-3CA5-636E-5138F981D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69B5FEE-BB6D-EB3F-AD27-57E0D0EC5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14283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tree, outdoor, shore, day&#10;&#10;Description automatically generated">
            <a:extLst>
              <a:ext uri="{FF2B5EF4-FFF2-40B4-BE49-F238E27FC236}">
                <a16:creationId xmlns:a16="http://schemas.microsoft.com/office/drawing/2014/main" id="{F19D9829-DF62-580C-F694-DD555B4E5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6" t="5534" r="-157" b="5471"/>
          <a:stretch/>
        </p:blipFill>
        <p:spPr>
          <a:xfrm>
            <a:off x="7620000" y="0"/>
            <a:ext cx="4591050" cy="68627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DE4B2-A083-3CA0-3E96-133F73EE2110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1CC12F-6085-48CA-60B0-C462D03F9A1D}"/>
              </a:ext>
            </a:extLst>
          </p:cNvPr>
          <p:cNvSpPr/>
          <p:nvPr userDrawn="1"/>
        </p:nvSpPr>
        <p:spPr>
          <a:xfrm>
            <a:off x="6096001" y="0"/>
            <a:ext cx="152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AC5199EE-4A09-5873-547C-CCD9A46D1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294" r="2586" b="4820"/>
          <a:stretch/>
        </p:blipFill>
        <p:spPr>
          <a:xfrm flipH="1">
            <a:off x="3048000" y="1143000"/>
            <a:ext cx="6095999" cy="39919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2FEFA4-1EF5-FFF1-E0DA-A2355ED192CE}"/>
              </a:ext>
            </a:extLst>
          </p:cNvPr>
          <p:cNvSpPr/>
          <p:nvPr userDrawn="1"/>
        </p:nvSpPr>
        <p:spPr>
          <a:xfrm>
            <a:off x="3048000" y="5715000"/>
            <a:ext cx="6095999" cy="114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657105-079F-D39A-8E99-D1B1327291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1143000"/>
            <a:ext cx="2658917" cy="1807673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D233827-6B2A-8966-965B-EF1DF898EF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1" y="3116569"/>
            <a:ext cx="2658917" cy="1163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b="1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A9478CA-59F6-D72C-8BFC-DA7E2A55C0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4919532"/>
            <a:ext cx="2658918" cy="21544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8418820-D8D4-742D-A745-C6C4817C2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4445860"/>
            <a:ext cx="2658918" cy="30777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Presenter</a:t>
            </a:r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1EC834-1B6C-FD62-FB74-53A7C5ADE7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57" y="6083261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75975"/>
      </p:ext>
    </p:extLst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2498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67206"/>
      </p:ext>
    </p:extLst>
  </p:cSld>
  <p:clrMapOvr>
    <a:masterClrMapping/>
  </p:clrMapOvr>
  <p:transition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9C8F97-2F64-7F98-96F8-F62C108A6BC2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3B3AE-A7AC-4D94-7DA3-067E2CEFE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4" t="23461" r="25180" b="48407"/>
          <a:stretch/>
        </p:blipFill>
        <p:spPr>
          <a:xfrm>
            <a:off x="245897" y="138542"/>
            <a:ext cx="795528" cy="132588"/>
          </a:xfrm>
          <a:prstGeom prst="rect">
            <a:avLst/>
          </a:prstGeom>
        </p:spPr>
      </p:pic>
      <p:sp>
        <p:nvSpPr>
          <p:cNvPr id="4" name="object 18">
            <a:extLst>
              <a:ext uri="{FF2B5EF4-FFF2-40B4-BE49-F238E27FC236}">
                <a16:creationId xmlns:a16="http://schemas.microsoft.com/office/drawing/2014/main" id="{51917C83-C27B-F026-F0A6-E124AA798E20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>
              <a:solidFill>
                <a:schemeClr val="accent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4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7A95-2B06-8BB7-4381-79C60D34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5F5D4-0636-6839-BD9D-D3A032FC4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43182-285F-8D9E-0BDA-F8030EAA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46A6A-5CA7-47AA-97B9-7B2A8E59D326}" type="datetimeFigureOut">
              <a:rPr lang="en-AU" smtClean="0"/>
              <a:t>23/01/2024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326A4-5EA4-BEFD-6B75-EDBA1357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7FAE-EF43-C635-B21E-17988642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6FC6-D869-4F4B-8A77-66B17765B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81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picture containing tree, outdoor, shore, day&#10;&#10;Description automatically generated">
            <a:extLst>
              <a:ext uri="{FF2B5EF4-FFF2-40B4-BE49-F238E27FC236}">
                <a16:creationId xmlns:a16="http://schemas.microsoft.com/office/drawing/2014/main" id="{158223B8-101D-0F03-DAF0-AE9E60BE4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6" t="5534" r="-157" b="5471"/>
          <a:stretch/>
        </p:blipFill>
        <p:spPr>
          <a:xfrm>
            <a:off x="7620001" y="-4763"/>
            <a:ext cx="4591050" cy="68627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DE4B2-A083-3CA0-3E96-133F73EE2110}"/>
              </a:ext>
            </a:extLst>
          </p:cNvPr>
          <p:cNvSpPr/>
          <p:nvPr userDrawn="1"/>
        </p:nvSpPr>
        <p:spPr>
          <a:xfrm>
            <a:off x="1" y="0"/>
            <a:ext cx="61057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1CC12F-6085-48CA-60B0-C462D03F9A1D}"/>
              </a:ext>
            </a:extLst>
          </p:cNvPr>
          <p:cNvSpPr/>
          <p:nvPr userDrawn="1"/>
        </p:nvSpPr>
        <p:spPr>
          <a:xfrm>
            <a:off x="6096001" y="0"/>
            <a:ext cx="152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165F0FF-DA7E-0F51-377E-82C57FAC5045}"/>
              </a:ext>
            </a:extLst>
          </p:cNvPr>
          <p:cNvSpPr/>
          <p:nvPr userDrawn="1"/>
        </p:nvSpPr>
        <p:spPr>
          <a:xfrm>
            <a:off x="3048000" y="5715000"/>
            <a:ext cx="6095999" cy="114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8" descr="A picture containing building, outdoor, person&#10;&#10;Description automatically generated">
            <a:extLst>
              <a:ext uri="{FF2B5EF4-FFF2-40B4-BE49-F238E27FC236}">
                <a16:creationId xmlns:a16="http://schemas.microsoft.com/office/drawing/2014/main" id="{3E235C9A-DAA4-5D1C-ADC1-DC1210E66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22289" r="18796" b="24550"/>
          <a:stretch/>
        </p:blipFill>
        <p:spPr>
          <a:xfrm>
            <a:off x="3048000" y="1143000"/>
            <a:ext cx="6095999" cy="39919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C06165-2E4D-02D1-B2AD-5D6E8FDF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1143000"/>
            <a:ext cx="2658917" cy="1807673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238CDF1-4571-41BB-A0D0-CF289D69F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1" y="3116569"/>
            <a:ext cx="2658917" cy="1163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b="1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EE7B9C4-68DB-EC30-54D2-F7AEC587EE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4919532"/>
            <a:ext cx="2658918" cy="21544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5C640D1-6203-3CB8-DDBA-8AD9AF158E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4445860"/>
            <a:ext cx="2658918" cy="30777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Presenter</a:t>
            </a:r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BFAA13-7A13-C359-BBCD-7840F17583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57" y="6083261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96969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3DE4B2-A083-3CA0-3E96-133F73EE2110}"/>
              </a:ext>
            </a:extLst>
          </p:cNvPr>
          <p:cNvSpPr/>
          <p:nvPr userDrawn="1"/>
        </p:nvSpPr>
        <p:spPr>
          <a:xfrm>
            <a:off x="1" y="0"/>
            <a:ext cx="6963034" cy="6863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1CC12F-6085-48CA-60B0-C462D03F9A1D}"/>
              </a:ext>
            </a:extLst>
          </p:cNvPr>
          <p:cNvSpPr/>
          <p:nvPr userDrawn="1"/>
        </p:nvSpPr>
        <p:spPr>
          <a:xfrm>
            <a:off x="6963034" y="0"/>
            <a:ext cx="193158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F9BEE0F-C694-848C-E830-D04FFC4D08A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885381" y="0"/>
            <a:ext cx="3326073" cy="68630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44145-A401-4F81-E840-F78608AF2B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1445119"/>
            <a:ext cx="6329679" cy="1807673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dirty="0">
                <a:effectLst/>
              </a:rPr>
              <a:t>Add longer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22FC2-0E2D-1414-743A-A15FF3EA2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1" y="3418688"/>
            <a:ext cx="6329679" cy="116339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None/>
              <a:tabLst/>
              <a:defRPr sz="2800" b="1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</a:p>
          <a:p>
            <a:endParaRPr lang="en-GB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EB44C4-E5A4-A8D5-FCF5-63E70106F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5221651"/>
            <a:ext cx="6329680" cy="21544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F9F52DB-F2B1-1A49-99BB-642295298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4747979"/>
            <a:ext cx="6329680" cy="30777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/>
              <a:t>Presenter</a:t>
            </a:r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9CDB80-DF30-979F-0C7E-8EBB2512B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9925"/>
            <a:ext cx="133528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31364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08442" cy="64008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Place headline here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43A56C2-32B3-49A3-B883-5E6741D8B7A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676398"/>
            <a:ext cx="11696400" cy="4754880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buClr>
                <a:schemeClr val="accent1"/>
              </a:buClr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5750" indent="-285750">
              <a:buClr>
                <a:schemeClr val="accent1"/>
              </a:buClr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45750" indent="-285750">
              <a:buClr>
                <a:schemeClr val="accent1"/>
              </a:buClr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5750" indent="-285750">
              <a:buClr>
                <a:schemeClr val="accent1"/>
              </a:buClr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05750" indent="-285750">
              <a:buClr>
                <a:schemeClr val="accent1"/>
              </a:buClr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180000" lvl="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0000" lvl="3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0000" lvl="4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F13568-0FA3-C869-5872-09E01BCA1261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18">
            <a:extLst>
              <a:ext uri="{FF2B5EF4-FFF2-40B4-BE49-F238E27FC236}">
                <a16:creationId xmlns:a16="http://schemas.microsoft.com/office/drawing/2014/main" id="{B34000E7-BF1C-2B7B-1418-2DB91058D580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5FFBEC5-F085-662B-999A-80B4108A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30831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408F10-0395-4D3C-A506-294262912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120DBB5-9FA9-4265-9AC7-8E8426353B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676398"/>
            <a:ext cx="5641848" cy="4754880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4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0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180000" lvl="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0000" lvl="3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0000" lvl="4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F2F37-5F20-A813-0944-E37870C519F6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7E56836D-B55F-C48A-94AB-E57BE3D858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02352" y="1676398"/>
            <a:ext cx="5641848" cy="4754880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4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0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180000" lvl="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0000" lvl="3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0000" lvl="4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883F5190-1483-3660-B29B-ED7AE5E7FA82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1406A66-F310-E764-D23E-95A277283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38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408F10-0395-4D3C-A506-294262912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 lIns="0" tIns="0" rIns="0" bIns="0"/>
          <a:lstStyle/>
          <a:p>
            <a:r>
              <a:rPr lang="en-GB" dirty="0"/>
              <a:t>Place headline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120DBB5-9FA9-4265-9AC7-8E8426353B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676398"/>
            <a:ext cx="3630168" cy="4608576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4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0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180000" lvl="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0000" lvl="3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0000" lvl="4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F2F37-5F20-A813-0944-E37870C519F6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7E56836D-B55F-C48A-94AB-E57BE3D858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80916" y="1676398"/>
            <a:ext cx="3630168" cy="4608576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4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0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180000" lvl="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0000" lvl="3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0000" lvl="4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FC3E065F-BC74-B82B-7E83-0D9B8F4417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14032" y="1676398"/>
            <a:ext cx="3630168" cy="4608576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4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05750" indent="-28575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en-GB" sz="1800" b="0" i="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180000" lvl="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0000" lvl="3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0000" lvl="4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Guide 2">
            <a:extLst>
              <a:ext uri="{FF2B5EF4-FFF2-40B4-BE49-F238E27FC236}">
                <a16:creationId xmlns:a16="http://schemas.microsoft.com/office/drawing/2014/main" id="{B27FD53E-1A8B-E439-0378-DFFE7761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859430"/>
            <a:ext cx="4224338" cy="540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0000" tIns="0" rIns="9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Three Column Content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Additional slide added as an option and can be deleted</a:t>
            </a: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5B144F18-096D-9003-C723-69B42B57E7F1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8442EC0-6D42-80C4-1CCA-5C18AC53D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4713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940" y="615558"/>
            <a:ext cx="11713464" cy="6400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Place headline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F99830-20B7-63AA-82B4-C29706BCECCA}"/>
              </a:ext>
            </a:extLst>
          </p:cNvPr>
          <p:cNvCxnSpPr>
            <a:cxnSpLocks/>
          </p:cNvCxnSpPr>
          <p:nvPr userDrawn="1"/>
        </p:nvCxnSpPr>
        <p:spPr>
          <a:xfrm>
            <a:off x="247800" y="411197"/>
            <a:ext cx="11696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8">
            <a:extLst>
              <a:ext uri="{FF2B5EF4-FFF2-40B4-BE49-F238E27FC236}">
                <a16:creationId xmlns:a16="http://schemas.microsoft.com/office/drawing/2014/main" id="{06CD70B2-8775-4D6F-9FEE-804E51A6E647}"/>
              </a:ext>
            </a:extLst>
          </p:cNvPr>
          <p:cNvSpPr txBox="1"/>
          <p:nvPr userDrawn="1"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‹#›</a:t>
            </a:fld>
            <a:endParaRPr lang="en-GB" sz="105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90A858-C494-CB8C-337F-27D7CF116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1" y="166474"/>
            <a:ext cx="326403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5185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940" y="615558"/>
            <a:ext cx="11713464" cy="640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0" y="1676398"/>
            <a:ext cx="11696400" cy="4754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70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6" r:id="rId5"/>
    <p:sldLayoutId id="2147483727" r:id="rId6"/>
    <p:sldLayoutId id="2147483683" r:id="rId7"/>
    <p:sldLayoutId id="2147483762" r:id="rId8"/>
    <p:sldLayoutId id="2147483685" r:id="rId9"/>
    <p:sldLayoutId id="2147483734" r:id="rId10"/>
    <p:sldLayoutId id="2147483754" r:id="rId11"/>
    <p:sldLayoutId id="2147483743" r:id="rId12"/>
    <p:sldLayoutId id="2147483735" r:id="rId13"/>
    <p:sldLayoutId id="2147483748" r:id="rId14"/>
    <p:sldLayoutId id="2147483760" r:id="rId15"/>
    <p:sldLayoutId id="2147483686" r:id="rId16"/>
    <p:sldLayoutId id="2147483741" r:id="rId17"/>
    <p:sldLayoutId id="2147483718" r:id="rId18"/>
    <p:sldLayoutId id="2147483761" r:id="rId19"/>
    <p:sldLayoutId id="2147483694" r:id="rId20"/>
    <p:sldLayoutId id="2147483701" r:id="rId21"/>
    <p:sldLayoutId id="2147483724" r:id="rId22"/>
    <p:sldLayoutId id="2147483721" r:id="rId23"/>
    <p:sldLayoutId id="2147483737" r:id="rId24"/>
    <p:sldLayoutId id="2147483738" r:id="rId25"/>
    <p:sldLayoutId id="2147483739" r:id="rId26"/>
    <p:sldLayoutId id="2147483736" r:id="rId27"/>
    <p:sldLayoutId id="2147483731" r:id="rId28"/>
    <p:sldLayoutId id="2147483759" r:id="rId29"/>
    <p:sldLayoutId id="2147483733" r:id="rId30"/>
    <p:sldLayoutId id="2147483717" r:id="rId31"/>
    <p:sldLayoutId id="2147483763" r:id="rId32"/>
    <p:sldLayoutId id="2147483764" r:id="rId33"/>
  </p:sldLayoutIdLst>
  <p:transition>
    <p:wipe dir="d"/>
  </p:transition>
  <p:hf sldNum="0"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105000"/>
        <a:buFont typeface="Wingdings" pitchFamily="2" charset="2"/>
        <a:buChar char="§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360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540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720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900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9" userDrawn="1">
          <p15:clr>
            <a:srgbClr val="F26B43"/>
          </p15:clr>
        </p15:guide>
        <p15:guide id="2" pos="146" userDrawn="1">
          <p15:clr>
            <a:srgbClr val="F26B43"/>
          </p15:clr>
        </p15:guide>
        <p15:guide id="3" pos="7524" userDrawn="1">
          <p15:clr>
            <a:srgbClr val="F26B43"/>
          </p15:clr>
        </p15:guide>
        <p15:guide id="4" orient="horz" pos="10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0BB2C1-8906-4549-8A24-0674FBFFE2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 dirty="0"/>
              <a:t>Sending Results to Candidates via Email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09DC5-246D-0E89-E5BD-E52D8026C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Step-by-step process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B1B70A7-AD1C-928F-19E3-862457CB9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b="1" i="1" dirty="0"/>
              <a:t>4 July 2023</a:t>
            </a:r>
          </a:p>
          <a:p>
            <a:endParaRPr lang="en-IN" b="1" i="1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3C6DB7-E3DB-AD4F-571E-974DF2254C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N" sz="1400" dirty="0"/>
              <a:t>IELTS Trial Test Project Team </a:t>
            </a:r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651D8BF-0103-1B0F-47A8-ACA3DDE7BD04}"/>
              </a:ext>
            </a:extLst>
          </p:cNvPr>
          <p:cNvSpPr txBox="1">
            <a:spLocks/>
          </p:cNvSpPr>
          <p:nvPr/>
        </p:nvSpPr>
        <p:spPr>
          <a:xfrm>
            <a:off x="471906" y="2786381"/>
            <a:ext cx="2658918" cy="2154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0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60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0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20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0341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760A-398B-0C82-E158-431A6084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Mail Merge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45F4D-7018-95B7-0FC8-803CC1C5C5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4940" y="1351280"/>
            <a:ext cx="11696700" cy="4754563"/>
          </a:xfrm>
        </p:spPr>
        <p:txBody>
          <a:bodyPr/>
          <a:lstStyle/>
          <a:p>
            <a:r>
              <a:rPr lang="en-AU" dirty="0"/>
              <a:t>Trial Test Score Spreadsheet Click on File</a:t>
            </a:r>
          </a:p>
          <a:p>
            <a:r>
              <a:rPr lang="en-AU" dirty="0"/>
              <a:t>Save a copy</a:t>
            </a:r>
          </a:p>
          <a:p>
            <a:r>
              <a:rPr lang="en-AU" dirty="0"/>
              <a:t>Click browse and save file.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60C84-3BD2-958D-D0BD-6DF5F47D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999" y="1522321"/>
            <a:ext cx="3601180" cy="2320616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EE49D60D-FD06-FE74-4539-A10437DB84E0}"/>
              </a:ext>
            </a:extLst>
          </p:cNvPr>
          <p:cNvSpPr/>
          <p:nvPr/>
        </p:nvSpPr>
        <p:spPr>
          <a:xfrm>
            <a:off x="10189991" y="2758831"/>
            <a:ext cx="1384593" cy="1084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5182134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20B3-C960-1B84-4A3C-076AA7A14B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186" y="1365980"/>
            <a:ext cx="4359275" cy="4351338"/>
          </a:xfrm>
        </p:spPr>
        <p:txBody>
          <a:bodyPr/>
          <a:lstStyle/>
          <a:p>
            <a:r>
              <a:rPr lang="en-AU" sz="1800" dirty="0"/>
              <a:t>Open your word file (</a:t>
            </a:r>
            <a:r>
              <a:rPr lang="en-US" sz="1800" dirty="0"/>
              <a:t>IELTS Trial Test Indicative Scores- Template)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Manually fill out Test Version &amp; Test Date fields</a:t>
            </a:r>
          </a:p>
          <a:p>
            <a:endParaRPr lang="en-AU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4232C21-6718-A122-AD97-B47E33297B0D}"/>
              </a:ext>
            </a:extLst>
          </p:cNvPr>
          <p:cNvSpPr/>
          <p:nvPr/>
        </p:nvSpPr>
        <p:spPr>
          <a:xfrm>
            <a:off x="5401093" y="1266092"/>
            <a:ext cx="542509" cy="497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7093E-E194-EEC7-E543-89FE5B779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3"/>
          <a:stretch/>
        </p:blipFill>
        <p:spPr>
          <a:xfrm>
            <a:off x="6121480" y="615558"/>
            <a:ext cx="4536829" cy="60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71518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D6299-6C22-A870-5F36-D0EF5AE86DD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800" dirty="0"/>
              <a:t>Now in IELTS Trial Test Indicative Scores- Template click on mailings. 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0E5C8-BC72-6894-4797-A4299F32C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4" y="3588883"/>
            <a:ext cx="10125075" cy="1400175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F29ADE49-882D-EAEF-E5A3-CA0C65C2CBCD}"/>
              </a:ext>
            </a:extLst>
          </p:cNvPr>
          <p:cNvSpPr/>
          <p:nvPr/>
        </p:nvSpPr>
        <p:spPr>
          <a:xfrm>
            <a:off x="4830132" y="2393716"/>
            <a:ext cx="763325" cy="1035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3757335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5EAE9FE-8E1A-4D96-C1ED-1CEF0D296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8" y="1594960"/>
            <a:ext cx="5439534" cy="3886742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A84745EC-92EC-93DA-8A70-40B54C1CFE20}"/>
              </a:ext>
            </a:extLst>
          </p:cNvPr>
          <p:cNvSpPr/>
          <p:nvPr/>
        </p:nvSpPr>
        <p:spPr>
          <a:xfrm>
            <a:off x="8072885" y="4259691"/>
            <a:ext cx="1081378" cy="3737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5E9C431-8DCF-7035-7A8B-C6A327B74F91}"/>
              </a:ext>
            </a:extLst>
          </p:cNvPr>
          <p:cNvSpPr/>
          <p:nvPr/>
        </p:nvSpPr>
        <p:spPr>
          <a:xfrm>
            <a:off x="5852548" y="981318"/>
            <a:ext cx="453225" cy="548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8AEC5-E798-6CB1-E842-BC5615D90E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676398"/>
            <a:ext cx="4507080" cy="47548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on Start Mail Merge- a dropdown menu will pop up.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</a:t>
            </a:r>
            <a:r>
              <a:rPr lang="en-US" dirty="0"/>
              <a:t>lick on step-by-step mail merger wizard</a:t>
            </a:r>
            <a:endParaRPr lang="en-US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812142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4F392B0D-C761-4B23-DD09-6E94FFB7EF03}"/>
              </a:ext>
            </a:extLst>
          </p:cNvPr>
          <p:cNvSpPr/>
          <p:nvPr/>
        </p:nvSpPr>
        <p:spPr>
          <a:xfrm>
            <a:off x="7912602" y="23425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119F-8735-A16E-50C2-63A0560B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94" y="4489136"/>
            <a:ext cx="3114675" cy="169545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80B17BA-2BF8-3CB8-B2D2-07E8E7FD1CA2}"/>
              </a:ext>
            </a:extLst>
          </p:cNvPr>
          <p:cNvSpPr/>
          <p:nvPr/>
        </p:nvSpPr>
        <p:spPr>
          <a:xfrm>
            <a:off x="9419542" y="4855316"/>
            <a:ext cx="445477" cy="6017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C172C-AA87-7E96-2B17-285886F9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531" y="1400899"/>
            <a:ext cx="1704975" cy="21050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59A1F-44A2-D30B-9CAA-01036076E1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sure document type is a letter.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on next on step1 of 6 and follow these steps.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891011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5C17BB58-7687-2D1C-D2C1-CC965FE29DA8}"/>
              </a:ext>
            </a:extLst>
          </p:cNvPr>
          <p:cNvSpPr/>
          <p:nvPr/>
        </p:nvSpPr>
        <p:spPr>
          <a:xfrm>
            <a:off x="6665231" y="2271019"/>
            <a:ext cx="375139" cy="218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8576C-4E09-2823-82D6-FD909D310CC5}"/>
              </a:ext>
            </a:extLst>
          </p:cNvPr>
          <p:cNvSpPr txBox="1"/>
          <p:nvPr/>
        </p:nvSpPr>
        <p:spPr>
          <a:xfrm>
            <a:off x="562708" y="1503271"/>
            <a:ext cx="3227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E714F-88FC-73AB-5ACB-959A84BE6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40" y="1503271"/>
            <a:ext cx="2981325" cy="270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D6A78D-4174-53E6-944A-BD7CF108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31" y="5126892"/>
            <a:ext cx="2619375" cy="12192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B76D8DB2-DAF0-4C49-96A7-D4FDAFD2F26E}"/>
              </a:ext>
            </a:extLst>
          </p:cNvPr>
          <p:cNvSpPr/>
          <p:nvPr/>
        </p:nvSpPr>
        <p:spPr>
          <a:xfrm>
            <a:off x="8529371" y="5126892"/>
            <a:ext cx="265723" cy="437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6DE48-2C6B-3C9A-C4D0-40DB1D71B4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940" y="1487562"/>
            <a:ext cx="5950779" cy="47548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starting document “use the current document” (pre-set in the template).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on step: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select recipients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933553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E558-7CBE-EDC4-9E1F-1D96D0E3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E8BC3-2375-0B5E-A23B-4A825B09CE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Use the existing list</a:t>
            </a:r>
          </a:p>
          <a:p>
            <a:r>
              <a:rPr lang="en-US" dirty="0"/>
              <a:t>Click on browse and attach your save excel score file.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E26E-4FAE-9426-20DB-66AA2126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12" y="935023"/>
            <a:ext cx="2867025" cy="31432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D5398EC-57AC-3EF8-68D0-1FCEBAE69E2B}"/>
              </a:ext>
            </a:extLst>
          </p:cNvPr>
          <p:cNvSpPr/>
          <p:nvPr/>
        </p:nvSpPr>
        <p:spPr>
          <a:xfrm>
            <a:off x="8169012" y="2883877"/>
            <a:ext cx="662373" cy="3438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474CB-3097-B7C4-D064-2063201E0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00" y="5015849"/>
            <a:ext cx="7137112" cy="86689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745E646-3DC7-C82D-4804-B9E0ED815F88}"/>
              </a:ext>
            </a:extLst>
          </p:cNvPr>
          <p:cNvSpPr/>
          <p:nvPr/>
        </p:nvSpPr>
        <p:spPr>
          <a:xfrm>
            <a:off x="5756744" y="4754880"/>
            <a:ext cx="659959" cy="866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2483157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2D46-4FF0-8B61-29A2-4930EE99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BDFC31F-6428-C242-76A6-94C74AFFCD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909" r="6909"/>
          <a:stretch>
            <a:fillRect/>
          </a:stretch>
        </p:blipFill>
        <p:spPr>
          <a:xfrm>
            <a:off x="6238450" y="447261"/>
            <a:ext cx="5536105" cy="62218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EB914-DA2E-7D98-38CD-5CADEA417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System will confirm worksheet for mail merge- select LRW and proceed.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519054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0241EA34-5487-973D-F236-4A0EA012CECF}"/>
              </a:ext>
            </a:extLst>
          </p:cNvPr>
          <p:cNvSpPr/>
          <p:nvPr/>
        </p:nvSpPr>
        <p:spPr>
          <a:xfrm>
            <a:off x="5848253" y="1506807"/>
            <a:ext cx="975360" cy="551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5968E-B8ED-36AB-ED5A-666EA5C91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21" y="867507"/>
            <a:ext cx="4226820" cy="541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B04EE2-DE3D-125A-DBEE-79F65C8D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55ECA-0165-A13F-20E4-295F5A56B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Preview the recipients and click on finish &amp;merge.</a:t>
            </a:r>
          </a:p>
          <a:p>
            <a:r>
              <a:rPr lang="en-US" sz="1800" dirty="0">
                <a:latin typeface="+mn-lt"/>
              </a:rPr>
              <a:t>Ensure candidate scores are matching.</a:t>
            </a:r>
          </a:p>
          <a:p>
            <a:r>
              <a:rPr lang="en-US" sz="1800" dirty="0">
                <a:latin typeface="+mn-lt"/>
              </a:rPr>
              <a:t>Click on finish merge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874168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8EBB8-F2A9-DFD9-9E51-8474E9A1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17" y="2084220"/>
            <a:ext cx="7434469" cy="3847657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73C73EF5-F551-0D1E-A6B7-7F4886D465DD}"/>
              </a:ext>
            </a:extLst>
          </p:cNvPr>
          <p:cNvSpPr/>
          <p:nvPr/>
        </p:nvSpPr>
        <p:spPr>
          <a:xfrm>
            <a:off x="9764202" y="4420926"/>
            <a:ext cx="850789" cy="938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05600D-06AF-B6D7-3119-2C472F1521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527263"/>
            <a:ext cx="11696400" cy="4754880"/>
          </a:xfrm>
        </p:spPr>
        <p:txBody>
          <a:bodyPr/>
          <a:lstStyle/>
          <a:p>
            <a:r>
              <a:rPr lang="en-US" dirty="0"/>
              <a:t>Click on Complete Merge</a:t>
            </a:r>
            <a:endParaRPr lang="en-AU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503380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8" hidden="1"/>
          <p:cNvSpPr/>
          <p:nvPr/>
        </p:nvSpPr>
        <p:spPr>
          <a:xfrm>
            <a:off x="2075644" y="0"/>
            <a:ext cx="101114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8" hidden="1"/>
          <p:cNvSpPr/>
          <p:nvPr/>
        </p:nvSpPr>
        <p:spPr>
          <a:xfrm>
            <a:off x="-9831" y="0"/>
            <a:ext cx="2085476" cy="6858000"/>
          </a:xfrm>
          <a:prstGeom prst="rect">
            <a:avLst/>
          </a:prstGeom>
          <a:pattFill prst="dkUpDiag">
            <a:fgClr>
              <a:schemeClr val="accent3"/>
            </a:fgClr>
            <a:bgClr>
              <a:srgbClr val="009A9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Title 1">
            <a:extLst>
              <a:ext uri="{FF2B5EF4-FFF2-40B4-BE49-F238E27FC236}">
                <a16:creationId xmlns:a16="http://schemas.microsoft.com/office/drawing/2014/main" id="{DCFAA595-5958-4A6B-8874-7FD9DFD0A145}"/>
              </a:ext>
            </a:extLst>
          </p:cNvPr>
          <p:cNvSpPr txBox="1">
            <a:spLocks/>
          </p:cNvSpPr>
          <p:nvPr/>
        </p:nvSpPr>
        <p:spPr>
          <a:xfrm>
            <a:off x="378782" y="875707"/>
            <a:ext cx="8475847" cy="1019839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4800" spc="-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3CFF4C93-8637-4C71-87BF-BA5299AA22D4}"/>
              </a:ext>
            </a:extLst>
          </p:cNvPr>
          <p:cNvSpPr txBox="1">
            <a:spLocks/>
          </p:cNvSpPr>
          <p:nvPr/>
        </p:nvSpPr>
        <p:spPr>
          <a:xfrm>
            <a:off x="157361" y="703699"/>
            <a:ext cx="6720517" cy="1019839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altLang="en-US" sz="3800" spc="-200" dirty="0"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A7D5058E-1F1A-AD9A-314B-855B613E62B5}"/>
              </a:ext>
            </a:extLst>
          </p:cNvPr>
          <p:cNvSpPr txBox="1"/>
          <p:nvPr/>
        </p:nvSpPr>
        <p:spPr>
          <a:xfrm>
            <a:off x="11569952" y="124035"/>
            <a:ext cx="374248" cy="1897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fld id="{1E4F1303-7340-445D-85F8-A1CED4DA8C73}" type="slidenum">
              <a:rPr lang="en-GB" sz="1050" b="1" spc="10" smtClean="0">
                <a:solidFill>
                  <a:schemeClr val="accent1"/>
                </a:solidFill>
                <a:latin typeface="+mn-lt"/>
                <a:cs typeface="Arial"/>
              </a:rPr>
              <a:pPr marL="12700" algn="r">
                <a:lnSpc>
                  <a:spcPct val="100000"/>
                </a:lnSpc>
                <a:spcBef>
                  <a:spcPts val="100"/>
                </a:spcBef>
              </a:pPr>
              <a:t>2</a:t>
            </a:fld>
            <a:endParaRPr lang="en-GB" sz="105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85EFD-39EA-FAD2-6C19-EAABD391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52" y="723586"/>
            <a:ext cx="4749048" cy="3118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F2DC3-B877-65F8-B62E-8A70F8DE4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504" y="3852058"/>
            <a:ext cx="2587430" cy="2827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9BB752-79A5-7830-F6AD-6B90FFDC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Sending Scores to Test Takers</a:t>
            </a:r>
            <a:br>
              <a:rPr lang="en-GB" dirty="0"/>
            </a:b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4AA73D-A4D0-531A-8202-F15323AA03F0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224940" y="1676399"/>
            <a:ext cx="559503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</a:t>
            </a:r>
            <a:r>
              <a:rPr lang="en-US" sz="1800" dirty="0">
                <a:solidFill>
                  <a:schemeClr val="tx2"/>
                </a:solidFill>
              </a:rPr>
              <a:t>esults file from Cambridge English, there will be 2 separate tabs for R&amp;L and W scores labeled as: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pPr marL="914400" lvl="1" indent="-457200"/>
            <a:r>
              <a:rPr lang="en-US" dirty="0">
                <a:solidFill>
                  <a:schemeClr val="tx2"/>
                </a:solidFill>
              </a:rPr>
              <a:t>R&amp;L </a:t>
            </a:r>
          </a:p>
          <a:p>
            <a:pPr marL="914400" lvl="1" indent="-457200"/>
            <a:r>
              <a:rPr lang="en-US" dirty="0">
                <a:solidFill>
                  <a:schemeClr val="tx2"/>
                </a:solidFill>
              </a:rPr>
              <a:t>W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AutoNum type="arabicPeriod" startAt="2"/>
            </a:pPr>
            <a:r>
              <a:rPr lang="en-US" sz="1800" dirty="0">
                <a:solidFill>
                  <a:schemeClr val="tx2"/>
                </a:solidFill>
              </a:rPr>
              <a:t>TC receives from the Trial Test Project team.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Trial Test Scores Template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IELTS Trial Test Indicative Scores- Template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43B4B90-233D-4204-CA70-DD112D3B6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89" r="189"/>
          <a:stretch/>
        </p:blipFill>
        <p:spPr>
          <a:xfrm>
            <a:off x="6542293" y="3801004"/>
            <a:ext cx="2587430" cy="2907951"/>
          </a:xfrm>
        </p:spPr>
      </p:pic>
    </p:spTree>
    <p:extLst>
      <p:ext uri="{BB962C8B-B14F-4D97-AF65-F5344CB8AC3E}">
        <p14:creationId xmlns:p14="http://schemas.microsoft.com/office/powerpoint/2010/main" val="8628045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  <p:bldP spid="1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B25042-39DF-F87C-EE2C-5B5422E2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91" y="932933"/>
            <a:ext cx="7065960" cy="337404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3C3EF51-3862-DB6C-1E49-18E838A2A526}"/>
              </a:ext>
            </a:extLst>
          </p:cNvPr>
          <p:cNvSpPr/>
          <p:nvPr/>
        </p:nvSpPr>
        <p:spPr>
          <a:xfrm>
            <a:off x="5149795" y="2488759"/>
            <a:ext cx="946205" cy="262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5B8CCB4-BF37-ED78-A88C-FE84C8997BC9}"/>
              </a:ext>
            </a:extLst>
          </p:cNvPr>
          <p:cNvSpPr/>
          <p:nvPr/>
        </p:nvSpPr>
        <p:spPr>
          <a:xfrm>
            <a:off x="5229308" y="2782956"/>
            <a:ext cx="946205" cy="262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E0DA3-FFB0-53E8-873B-F15E94739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066" y="3649650"/>
            <a:ext cx="5858477" cy="244773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EC5CA78-6C75-4BD9-B9A3-B92F25F3CB56}"/>
              </a:ext>
            </a:extLst>
          </p:cNvPr>
          <p:cNvSpPr/>
          <p:nvPr/>
        </p:nvSpPr>
        <p:spPr>
          <a:xfrm>
            <a:off x="7353631" y="5096887"/>
            <a:ext cx="946205" cy="262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7CB8701-6832-946B-4ED3-FAEFBAD6D1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940" y="1435213"/>
            <a:ext cx="3728774" cy="4996065"/>
          </a:xfrm>
        </p:spPr>
        <p:txBody>
          <a:bodyPr/>
          <a:lstStyle/>
          <a:p>
            <a:r>
              <a:rPr lang="en-US" dirty="0"/>
              <a:t>Click on send Email Message from the drop down in “to: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Select Email _ID from the drop-down menu. </a:t>
            </a:r>
          </a:p>
          <a:p>
            <a:r>
              <a:rPr lang="en-US" dirty="0"/>
              <a:t>Add Subject line:</a:t>
            </a:r>
            <a:endParaRPr lang="en-AU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499198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E2C2F-B35E-F946-77C0-8FE0148E9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48" y="650494"/>
            <a:ext cx="4512210" cy="5324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1C9BB-AFD6-4BBD-769A-6C39251D5F01}"/>
              </a:ext>
            </a:extLst>
          </p:cNvPr>
          <p:cNvSpPr txBox="1"/>
          <p:nvPr/>
        </p:nvSpPr>
        <p:spPr>
          <a:xfrm>
            <a:off x="7239012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864905-6F79-22DE-6231-D82E763918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0148" y="935125"/>
            <a:ext cx="5641848" cy="4754880"/>
          </a:xfrm>
        </p:spPr>
        <p:txBody>
          <a:bodyPr/>
          <a:lstStyle/>
          <a:p>
            <a:r>
              <a:rPr lang="en-US" dirty="0"/>
              <a:t>Candidate will receive their indicative band scores – Example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894380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4A8C5A-D782-B34D-5F98-3514E58B4F5A}"/>
              </a:ext>
            </a:extLst>
          </p:cNvPr>
          <p:cNvSpPr txBox="1">
            <a:spLocks/>
          </p:cNvSpPr>
          <p:nvPr/>
        </p:nvSpPr>
        <p:spPr>
          <a:xfrm>
            <a:off x="556846" y="498170"/>
            <a:ext cx="10515600" cy="435133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will be multiple versions of Reading, Listening and writing for each module.</a:t>
            </a:r>
          </a:p>
          <a:p>
            <a:r>
              <a:rPr lang="en-US" dirty="0"/>
              <a:t>Label each version as RV1, RV2…LV1, LV2… &amp; W1, W2…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7BEC0-C9F7-2F76-6C0F-9782B4AA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451" y="1762369"/>
            <a:ext cx="8858171" cy="1666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0A2B9-A1A3-9E52-E057-B86020A73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51" y="3996773"/>
            <a:ext cx="8858169" cy="211693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4B46697-39A5-774D-7BBB-4DF37E127C17}"/>
              </a:ext>
            </a:extLst>
          </p:cNvPr>
          <p:cNvSpPr/>
          <p:nvPr/>
        </p:nvSpPr>
        <p:spPr>
          <a:xfrm>
            <a:off x="935425" y="2400299"/>
            <a:ext cx="719016" cy="390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B130FCF-6237-A26D-0CC2-4361A6A4DE48}"/>
              </a:ext>
            </a:extLst>
          </p:cNvPr>
          <p:cNvSpPr/>
          <p:nvPr/>
        </p:nvSpPr>
        <p:spPr>
          <a:xfrm>
            <a:off x="935425" y="4767718"/>
            <a:ext cx="719016" cy="390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2678404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18B510-D654-A76A-B729-67136E3C235F}"/>
              </a:ext>
            </a:extLst>
          </p:cNvPr>
          <p:cNvSpPr txBox="1">
            <a:spLocks/>
          </p:cNvSpPr>
          <p:nvPr/>
        </p:nvSpPr>
        <p:spPr>
          <a:xfrm>
            <a:off x="643467" y="1517217"/>
            <a:ext cx="2506131" cy="4051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69776-C264-AB71-32F2-E4095C0EB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65" y="4108696"/>
            <a:ext cx="2935135" cy="2526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F86A3-199F-305F-08A1-1ABE21B9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392" y="994673"/>
            <a:ext cx="7005108" cy="2698051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34D35E7-F6CC-F160-E56E-FFF8D31024A7}"/>
              </a:ext>
            </a:extLst>
          </p:cNvPr>
          <p:cNvSpPr/>
          <p:nvPr/>
        </p:nvSpPr>
        <p:spPr>
          <a:xfrm>
            <a:off x="6506271" y="353828"/>
            <a:ext cx="238125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E29457B-51ED-6221-0341-B70DAFD1374D}"/>
              </a:ext>
            </a:extLst>
          </p:cNvPr>
          <p:cNvSpPr/>
          <p:nvPr/>
        </p:nvSpPr>
        <p:spPr>
          <a:xfrm>
            <a:off x="8732401" y="402788"/>
            <a:ext cx="238125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BFD86-C0F9-3767-A7A8-8CAE4F48A4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676398"/>
            <a:ext cx="4325892" cy="4754880"/>
          </a:xfrm>
        </p:spPr>
        <p:txBody>
          <a:bodyPr/>
          <a:lstStyle/>
          <a:p>
            <a:r>
              <a:rPr lang="en-AU" sz="1800" dirty="0"/>
              <a:t>Apply filters  to RL &amp; W </a:t>
            </a:r>
            <a:r>
              <a:rPr lang="en-US" sz="1800" dirty="0"/>
              <a:t>results returned by Cambridge English </a:t>
            </a:r>
            <a:r>
              <a:rPr lang="en-US" sz="1200" i="1" dirty="0"/>
              <a:t>(in their respective tabs while cleansing the data)</a:t>
            </a:r>
            <a:r>
              <a:rPr lang="en-AU" sz="1200" i="1" dirty="0"/>
              <a:t> </a:t>
            </a:r>
          </a:p>
          <a:p>
            <a:r>
              <a:rPr lang="en-AU" sz="1800" dirty="0"/>
              <a:t>TCs has to do AC &amp; GT results separately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AU" sz="1800" dirty="0"/>
              <a:t>Select each version separately to filter </a:t>
            </a:r>
          </a:p>
          <a:p>
            <a:r>
              <a:rPr lang="en-AU" sz="1800" dirty="0"/>
              <a:t>For example:  Select  Row 11 C to D and  filter </a:t>
            </a:r>
          </a:p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DCB8F9-984C-3F0B-CF9B-B94C64CC35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18915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9C8696-FA59-1D89-F898-B29483427A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00" y="1676398"/>
            <a:ext cx="4749502" cy="4754880"/>
          </a:xfrm>
        </p:spPr>
        <p:txBody>
          <a:bodyPr>
            <a:normAutofit/>
          </a:bodyPr>
          <a:lstStyle/>
          <a:p>
            <a:r>
              <a:rPr lang="en-AU" sz="2000" dirty="0"/>
              <a:t>Filter the score of each version:</a:t>
            </a:r>
          </a:p>
          <a:p>
            <a:r>
              <a:rPr lang="en-AU" sz="2000" dirty="0"/>
              <a:t>For example filter V1  (Reading Raw scores &amp; App Reading scores )</a:t>
            </a:r>
          </a:p>
          <a:p>
            <a:r>
              <a:rPr lang="en-AU" sz="2000" dirty="0"/>
              <a:t>Unselect not taken</a:t>
            </a:r>
          </a:p>
          <a:p>
            <a:r>
              <a:rPr lang="en-AU" sz="2000" dirty="0"/>
              <a:t>Now copy Candidate Name &amp; Candidate No and V1 to  Trial Test Scores sheet </a:t>
            </a:r>
          </a:p>
          <a:p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E87AEF-09FB-14DF-790A-8ABF6E00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679" y="520401"/>
            <a:ext cx="4895850" cy="290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982C20-3514-E77E-CC99-F1864236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679" y="3919676"/>
            <a:ext cx="4895850" cy="2359129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978F9D6-A394-8990-9DEF-D5F1B029A17A}"/>
              </a:ext>
            </a:extLst>
          </p:cNvPr>
          <p:cNvSpPr/>
          <p:nvPr/>
        </p:nvSpPr>
        <p:spPr>
          <a:xfrm>
            <a:off x="6010030" y="2310124"/>
            <a:ext cx="914400" cy="229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550222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D670-7C79-355F-4A81-05120C721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940" y="555171"/>
            <a:ext cx="5595030" cy="5876108"/>
          </a:xfrm>
        </p:spPr>
        <p:txBody>
          <a:bodyPr anchor="t">
            <a:normAutofit/>
          </a:bodyPr>
          <a:lstStyle/>
          <a:p>
            <a:r>
              <a:rPr lang="en-AU" sz="2000" dirty="0"/>
              <a:t>Now copy Candidate Name &amp; Candidate No and V1 Row 11 and column A to D</a:t>
            </a:r>
          </a:p>
          <a:p>
            <a:endParaRPr lang="en-AU" sz="2000" dirty="0"/>
          </a:p>
          <a:p>
            <a:r>
              <a:rPr lang="en-AU" sz="2000" dirty="0"/>
              <a:t>Paste copied scores to  Trial Test Scores template  ( template provided by Cambridge)</a:t>
            </a:r>
            <a:br>
              <a:rPr lang="en-AU" sz="2000" dirty="0"/>
            </a:br>
            <a:r>
              <a:rPr lang="en-AU" sz="2000" dirty="0"/>
              <a:t> </a:t>
            </a:r>
          </a:p>
          <a:p>
            <a:r>
              <a:rPr lang="en-AU" sz="2000" dirty="0"/>
              <a:t> Repeat the process until all versions of R &amp; L are copied to Trial Test Scores in their individual worksheets.</a:t>
            </a:r>
            <a:br>
              <a:rPr lang="en-AU" sz="2000" dirty="0"/>
            </a:br>
            <a:endParaRPr lang="en-AU" sz="2000" dirty="0"/>
          </a:p>
          <a:p>
            <a:r>
              <a:rPr lang="en-AU" sz="2000" dirty="0"/>
              <a:t>Repeat the same process for the W score tab and apply filters like LR to separate scores across multiple versions for writing scores.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311C95D-B1EF-DC23-342C-0FDCC21C85D2}"/>
              </a:ext>
            </a:extLst>
          </p:cNvPr>
          <p:cNvSpPr/>
          <p:nvPr/>
        </p:nvSpPr>
        <p:spPr>
          <a:xfrm>
            <a:off x="7505157" y="1423789"/>
            <a:ext cx="690466" cy="298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0DAED0-D1C6-26E3-0B43-5C2623594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571" y="447416"/>
            <a:ext cx="3398731" cy="186787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BA8593E5-1B45-2BC1-D420-29B3626E1E10}"/>
              </a:ext>
            </a:extLst>
          </p:cNvPr>
          <p:cNvSpPr/>
          <p:nvPr/>
        </p:nvSpPr>
        <p:spPr>
          <a:xfrm>
            <a:off x="9112739" y="24312"/>
            <a:ext cx="234461" cy="4532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0214DAC-ADBA-2C53-7D74-A3B71731CEC8}"/>
              </a:ext>
            </a:extLst>
          </p:cNvPr>
          <p:cNvSpPr/>
          <p:nvPr/>
        </p:nvSpPr>
        <p:spPr>
          <a:xfrm>
            <a:off x="6308518" y="4656757"/>
            <a:ext cx="690466" cy="376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2B105-CCF3-1A34-131E-527F194C8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571" y="2315292"/>
            <a:ext cx="3021990" cy="181294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9120D19-9B34-48D7-6401-0AF31DAFAF9F}"/>
              </a:ext>
            </a:extLst>
          </p:cNvPr>
          <p:cNvSpPr/>
          <p:nvPr/>
        </p:nvSpPr>
        <p:spPr>
          <a:xfrm>
            <a:off x="7487533" y="2529666"/>
            <a:ext cx="690466" cy="298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4" name="Picture Placeholder 43" descr="A screenshot of a spreadsheet&#10;&#10;Description automatically generated">
            <a:extLst>
              <a:ext uri="{FF2B5EF4-FFF2-40B4-BE49-F238E27FC236}">
                <a16:creationId xmlns:a16="http://schemas.microsoft.com/office/drawing/2014/main" id="{25BE41D4-9F6B-D404-DDD1-D2A8619AD1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3883"/>
          <a:stretch>
            <a:fillRect/>
          </a:stretch>
        </p:blipFill>
        <p:spPr>
          <a:xfrm>
            <a:off x="8713176" y="4183168"/>
            <a:ext cx="2021629" cy="2272061"/>
          </a:xfrm>
        </p:spPr>
      </p:pic>
    </p:spTree>
    <p:extLst>
      <p:ext uri="{BB962C8B-B14F-4D97-AF65-F5344CB8AC3E}">
        <p14:creationId xmlns:p14="http://schemas.microsoft.com/office/powerpoint/2010/main" val="923100873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0F036-72B7-E867-5BFE-7294C5976B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596" y="1255638"/>
            <a:ext cx="10515600" cy="4986804"/>
          </a:xfrm>
        </p:spPr>
        <p:txBody>
          <a:bodyPr/>
          <a:lstStyle/>
          <a:p>
            <a:r>
              <a:rPr lang="en-AU" dirty="0"/>
              <a:t>Tip: Ensure scores from all versions of each test component are copied to trial test scores template</a:t>
            </a:r>
          </a:p>
          <a:p>
            <a:r>
              <a:rPr lang="en-AU" dirty="0"/>
              <a:t> Once scores are copied onto trial test scores template, sort them candidate numbers from smallest to largest  for each worksheet</a:t>
            </a:r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825A0-E947-9340-BE12-BC662BBF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53" y="3551171"/>
            <a:ext cx="7760677" cy="260326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0F81696-27EB-DA52-721D-0415416FC326}"/>
              </a:ext>
            </a:extLst>
          </p:cNvPr>
          <p:cNvSpPr/>
          <p:nvPr/>
        </p:nvSpPr>
        <p:spPr>
          <a:xfrm>
            <a:off x="8112371" y="3747018"/>
            <a:ext cx="1055076" cy="461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9041401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6A85-7D21-2E2B-6BB7-0844C642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B73E7-0033-9ACE-65C4-DA33778839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4940" y="1476058"/>
            <a:ext cx="5314950" cy="3535362"/>
          </a:xfrm>
        </p:spPr>
        <p:txBody>
          <a:bodyPr anchor="t">
            <a:normAutofit/>
          </a:bodyPr>
          <a:lstStyle/>
          <a:p>
            <a:r>
              <a:rPr lang="en-AU" sz="2000" dirty="0"/>
              <a:t>Delete if you have any duplicates</a:t>
            </a:r>
          </a:p>
          <a:p>
            <a:pPr marL="0" indent="0">
              <a:buNone/>
            </a:pPr>
            <a:r>
              <a:rPr lang="en-AU" sz="2000" dirty="0"/>
              <a:t>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2555AA2-C70F-FFB9-CC09-733F8ACB6F51}"/>
              </a:ext>
            </a:extLst>
          </p:cNvPr>
          <p:cNvSpPr/>
          <p:nvPr/>
        </p:nvSpPr>
        <p:spPr>
          <a:xfrm>
            <a:off x="5131173" y="2015367"/>
            <a:ext cx="653143" cy="486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81CCC0-2B0E-C4D9-8D42-D4EFF3DB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994" y="498978"/>
            <a:ext cx="5713990" cy="3012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74F2F-9532-FEED-03BA-C06966A16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46769"/>
            <a:ext cx="5206955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03809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2F96-1501-20DC-9C9A-29626CE3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40" y="615558"/>
            <a:ext cx="9364333" cy="1769833"/>
          </a:xfrm>
        </p:spPr>
        <p:txBody>
          <a:bodyPr/>
          <a:lstStyle/>
          <a:p>
            <a:r>
              <a:rPr lang="en-AU" sz="2000" b="0" dirty="0">
                <a:solidFill>
                  <a:schemeClr val="tx1"/>
                </a:solidFill>
              </a:rPr>
              <a:t>Once LRW Raw scores and </a:t>
            </a:r>
            <a:r>
              <a:rPr lang="en-AU" sz="2000" b="0" dirty="0" err="1">
                <a:solidFill>
                  <a:schemeClr val="tx1"/>
                </a:solidFill>
              </a:rPr>
              <a:t>bandscores</a:t>
            </a:r>
            <a:r>
              <a:rPr lang="en-AU" sz="2000" b="0" dirty="0">
                <a:solidFill>
                  <a:schemeClr val="tx1"/>
                </a:solidFill>
              </a:rPr>
              <a:t> are copied it will automatically populate the Feedback Tab</a:t>
            </a:r>
            <a:br>
              <a:rPr lang="en-AU" sz="3200" dirty="0"/>
            </a:br>
            <a:endParaRPr lang="en-AU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9E58D3B-22B4-10CC-509D-AC707BF76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" y="1835068"/>
            <a:ext cx="11608397" cy="318786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E6E0475-87F3-2858-3AFD-83791B93F54F}"/>
              </a:ext>
            </a:extLst>
          </p:cNvPr>
          <p:cNvSpPr/>
          <p:nvPr/>
        </p:nvSpPr>
        <p:spPr>
          <a:xfrm>
            <a:off x="6013768" y="2476542"/>
            <a:ext cx="653143" cy="486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9BD7961-5165-C408-429D-400BC949C781}"/>
              </a:ext>
            </a:extLst>
          </p:cNvPr>
          <p:cNvSpPr/>
          <p:nvPr/>
        </p:nvSpPr>
        <p:spPr>
          <a:xfrm>
            <a:off x="1592843" y="2579910"/>
            <a:ext cx="653143" cy="486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50270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IELTS 2022">
  <a:themeElements>
    <a:clrScheme name="IELTS 2022">
      <a:dk1>
        <a:srgbClr val="000000"/>
      </a:dk1>
      <a:lt1>
        <a:srgbClr val="FFFFFF"/>
      </a:lt1>
      <a:dk2>
        <a:srgbClr val="333541"/>
      </a:dk2>
      <a:lt2>
        <a:srgbClr val="878787"/>
      </a:lt2>
      <a:accent1>
        <a:srgbClr val="E31837"/>
      </a:accent1>
      <a:accent2>
        <a:srgbClr val="FAB000"/>
      </a:accent2>
      <a:accent3>
        <a:srgbClr val="F26621"/>
      </a:accent3>
      <a:accent4>
        <a:srgbClr val="A61242"/>
      </a:accent4>
      <a:accent5>
        <a:srgbClr val="700F4F"/>
      </a:accent5>
      <a:accent6>
        <a:srgbClr val="240859"/>
      </a:accent6>
      <a:hlink>
        <a:srgbClr val="000000"/>
      </a:hlink>
      <a:folHlink>
        <a:srgbClr val="240859"/>
      </a:folHlink>
    </a:clrScheme>
    <a:fontScheme name="IELTS">
      <a:majorFont>
        <a:latin typeface="Work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LTS Powerpoint Template 2022.potx" id="{B299A0FA-1718-4FFA-B55F-E1AAC28753B1}" vid="{19F14A25-0C24-46E2-BB13-5E3DC489E3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90ac96-b6b2-42ff-a4bf-b9ead3696c16">
      <UserInfo>
        <DisplayName/>
        <AccountId xsi:nil="true"/>
        <AccountType/>
      </UserInfo>
    </SharedWithUsers>
    <_activity xmlns="8824a0c5-82b2-487c-aee4-02836be91d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12FD31FDBF34CBE46EB11AA49C55D" ma:contentTypeVersion="12" ma:contentTypeDescription="Create a new document." ma:contentTypeScope="" ma:versionID="9ba0f7f84b07abf623f51fea44e8cc9d">
  <xsd:schema xmlns:xsd="http://www.w3.org/2001/XMLSchema" xmlns:xs="http://www.w3.org/2001/XMLSchema" xmlns:p="http://schemas.microsoft.com/office/2006/metadata/properties" xmlns:ns3="8824a0c5-82b2-487c-aee4-02836be91dc7" xmlns:ns4="ae90ac96-b6b2-42ff-a4bf-b9ead3696c16" targetNamespace="http://schemas.microsoft.com/office/2006/metadata/properties" ma:root="true" ma:fieldsID="265451c407f64ec7a3437dd08869b44f" ns3:_="" ns4:_="">
    <xsd:import namespace="8824a0c5-82b2-487c-aee4-02836be91dc7"/>
    <xsd:import namespace="ae90ac96-b6b2-42ff-a4bf-b9ead3696c16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4a0c5-82b2-487c-aee4-02836be91dc7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0ac96-b6b2-42ff-a4bf-b9ead3696c1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993D69-E2CA-48CD-8C68-C1E05912B1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75FF07-37B6-403A-BB9A-033C704C1B85}">
  <ds:schemaRefs>
    <ds:schemaRef ds:uri="http://schemas.microsoft.com/office/infopath/2007/PartnerControls"/>
    <ds:schemaRef ds:uri="8824a0c5-82b2-487c-aee4-02836be91dc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e90ac96-b6b2-42ff-a4bf-b9ead3696c1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0DCDBFD-591D-4710-A869-A29178EDA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24a0c5-82b2-487c-aee4-02836be91dc7"/>
    <ds:schemaRef ds:uri="ae90ac96-b6b2-42ff-a4bf-b9ead3696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IELTS Powerpoint Template 2022</Template>
  <TotalTime>163</TotalTime>
  <Words>525</Words>
  <Application>Microsoft Office PowerPoint</Application>
  <PresentationFormat>Widescreen</PresentationFormat>
  <Paragraphs>81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Work Sans</vt:lpstr>
      <vt:lpstr>Open Sans</vt:lpstr>
      <vt:lpstr>Calibri</vt:lpstr>
      <vt:lpstr>Arial</vt:lpstr>
      <vt:lpstr>Wingdings</vt:lpstr>
      <vt:lpstr>IELTS 2022</vt:lpstr>
      <vt:lpstr>Sending Results to Candidates via Email</vt:lpstr>
      <vt:lpstr>Sending Scores to Test Takers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Once LRW Raw scores and bandscores are copied it will automatically populate the Feedback Tab </vt:lpstr>
      <vt:lpstr>Mail Merge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Sending Results to Candidates via Email</dc:title>
  <dc:subject/>
  <dc:creator>Tina Skocaj</dc:creator>
  <cp:keywords/>
  <dc:description/>
  <cp:lastModifiedBy>Wesley Freeman-Smith</cp:lastModifiedBy>
  <cp:revision>4</cp:revision>
  <dcterms:created xsi:type="dcterms:W3CDTF">2023-07-06T06:49:25Z</dcterms:created>
  <dcterms:modified xsi:type="dcterms:W3CDTF">2024-01-23T10:11:40Z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2018-07-25T10:00:00Z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2018-07-25T10:00:00Z</vt:filetime>
  </property>
  <property fmtid="{D5CDD505-2E9C-101B-9397-08002B2CF9AE}" pid="5" name="ContentTypeId">
    <vt:lpwstr>0x01010070312FD31FDBF34CBE46EB11AA49C55D</vt:lpwstr>
  </property>
  <property fmtid="{D5CDD505-2E9C-101B-9397-08002B2CF9AE}" pid="6" name="Order">
    <vt:r8>21000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MediaServiceImageTags">
    <vt:lpwstr/>
  </property>
</Properties>
</file>